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3" r:id="rId2"/>
    <p:sldId id="303" r:id="rId3"/>
    <p:sldId id="265" r:id="rId4"/>
    <p:sldId id="266" r:id="rId5"/>
    <p:sldId id="273" r:id="rId6"/>
    <p:sldId id="274" r:id="rId7"/>
    <p:sldId id="275" r:id="rId8"/>
    <p:sldId id="276" r:id="rId9"/>
    <p:sldId id="277" r:id="rId10"/>
    <p:sldId id="304" r:id="rId11"/>
    <p:sldId id="305" r:id="rId12"/>
    <p:sldId id="354" r:id="rId13"/>
    <p:sldId id="351" r:id="rId14"/>
    <p:sldId id="352" r:id="rId15"/>
    <p:sldId id="356" r:id="rId16"/>
    <p:sldId id="35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store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78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relative_file_paths_03_check_project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relative_file_paths_04_check_files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relative_file_paths_05_relative_path_brad</a:t>
            </a:r>
          </a:p>
        </p:txBody>
      </p:sp>
    </p:spTree>
    <p:extLst>
      <p:ext uri="{BB962C8B-B14F-4D97-AF65-F5344CB8AC3E}">
        <p14:creationId xmlns:p14="http://schemas.microsoft.com/office/powerpoint/2010/main" val="115315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relative_file_paths</a:t>
            </a:r>
            <a:r>
              <a:rPr lang="en-US"/>
              <a:t>_06_</a:t>
            </a:r>
            <a:r>
              <a:rPr lang="en-US" dirty="0"/>
              <a:t>relative_path_arthur</a:t>
            </a:r>
          </a:p>
        </p:txBody>
      </p:sp>
    </p:spTree>
    <p:extLst>
      <p:ext uri="{BB962C8B-B14F-4D97-AF65-F5344CB8AC3E}">
        <p14:creationId xmlns:p14="http://schemas.microsoft.com/office/powerpoint/2010/main" val="151507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00224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ntrhd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1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my_study_data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27761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relative_file_paths_01_absolute_brad</a:t>
            </a:r>
          </a:p>
        </p:txBody>
      </p:sp>
    </p:spTree>
    <p:extLst>
      <p:ext uri="{BB962C8B-B14F-4D97-AF65-F5344CB8AC3E}">
        <p14:creationId xmlns:p14="http://schemas.microsoft.com/office/powerpoint/2010/main" val="7357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relative_file_paths_02_absolute_arthur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39E-47FE-794A-87BC-EEB37DC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slide deck is not a presentation. It’s to export diagrams and images in an image format for use in markdown files.</a:t>
            </a:r>
          </a:p>
        </p:txBody>
      </p:sp>
    </p:spTree>
    <p:extLst>
      <p:ext uri="{BB962C8B-B14F-4D97-AF65-F5344CB8AC3E}">
        <p14:creationId xmlns:p14="http://schemas.microsoft.com/office/powerpoint/2010/main" val="29393177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26054-CE7F-417D-4895-D64C406F7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" y="1084217"/>
            <a:ext cx="24326216" cy="115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4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1264A-1F48-2DB1-7082-0A92164A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" y="2961409"/>
            <a:ext cx="24406554" cy="77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48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591"/>
            <a:ext cx="12559146" cy="12559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4498380"/>
            <a:ext cx="9618360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rPr lang="en-US" dirty="0"/>
              <a:t>Start at the corner of Camp Bowie Blvd. and </a:t>
            </a:r>
            <a:r>
              <a:rPr lang="en-US" dirty="0" err="1"/>
              <a:t>Hulen</a:t>
            </a:r>
            <a:r>
              <a:rPr lang="en-US" dirty="0"/>
              <a:t> St.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813060" y="5905499"/>
            <a:ext cx="2651088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168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70098-FDEF-B9B1-AF4C-798F5BDB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" y="4918842"/>
            <a:ext cx="24319329" cy="387831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7FD1C8A1-D3A3-76BB-900E-5864C8C48618}"/>
              </a:ext>
            </a:extLst>
          </p:cNvPr>
          <p:cNvSpPr/>
          <p:nvPr/>
        </p:nvSpPr>
        <p:spPr>
          <a:xfrm rot="13404828">
            <a:off x="14401798" y="2057399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4299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7D5C8A-DD38-ACD4-20EC-B00EE977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0" y="382772"/>
            <a:ext cx="24388450" cy="12950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9CFCE8-1A4D-FFAE-7C40-12957F9AC9BC}"/>
              </a:ext>
            </a:extLst>
          </p:cNvPr>
          <p:cNvSpPr/>
          <p:nvPr/>
        </p:nvSpPr>
        <p:spPr>
          <a:xfrm>
            <a:off x="4763386" y="2573079"/>
            <a:ext cx="5401340" cy="3147237"/>
          </a:xfrm>
          <a:prstGeom prst="rect">
            <a:avLst/>
          </a:prstGeom>
          <a:solidFill>
            <a:srgbClr val="231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0072AE8-CD64-5A07-E76B-38DD60D40F5F}"/>
              </a:ext>
            </a:extLst>
          </p:cNvPr>
          <p:cNvSpPr/>
          <p:nvPr/>
        </p:nvSpPr>
        <p:spPr>
          <a:xfrm rot="1506728">
            <a:off x="9885893" y="6048130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F6E8F3D-5769-1212-079A-892B62AD1D43}"/>
              </a:ext>
            </a:extLst>
          </p:cNvPr>
          <p:cNvSpPr/>
          <p:nvPr/>
        </p:nvSpPr>
        <p:spPr>
          <a:xfrm rot="2633121">
            <a:off x="17414188" y="3732622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0D852-4B3D-BBF2-6336-CBB6234D13B6}"/>
              </a:ext>
            </a:extLst>
          </p:cNvPr>
          <p:cNvSpPr/>
          <p:nvPr/>
        </p:nvSpPr>
        <p:spPr>
          <a:xfrm>
            <a:off x="4763386" y="6358270"/>
            <a:ext cx="5401340" cy="2530549"/>
          </a:xfrm>
          <a:prstGeom prst="rect">
            <a:avLst/>
          </a:prstGeom>
          <a:solidFill>
            <a:srgbClr val="231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D9ED5-1B1A-76E4-D6E0-28B73502C1F2}"/>
              </a:ext>
            </a:extLst>
          </p:cNvPr>
          <p:cNvSpPr txBox="1"/>
          <p:nvPr/>
        </p:nvSpPr>
        <p:spPr>
          <a:xfrm>
            <a:off x="11915149" y="6858000"/>
            <a:ext cx="8718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8BCDA-6513-0051-931A-43D4497D4791}"/>
              </a:ext>
            </a:extLst>
          </p:cNvPr>
          <p:cNvSpPr txBox="1"/>
          <p:nvPr/>
        </p:nvSpPr>
        <p:spPr>
          <a:xfrm>
            <a:off x="19442053" y="4594994"/>
            <a:ext cx="8718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E37DB0E-AFD3-7FB8-B129-B75A462FCA18}"/>
              </a:ext>
            </a:extLst>
          </p:cNvPr>
          <p:cNvSpPr/>
          <p:nvPr/>
        </p:nvSpPr>
        <p:spPr>
          <a:xfrm rot="2633121">
            <a:off x="13705821" y="4693097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B988E-690E-289A-C18E-050BC7FF743D}"/>
              </a:ext>
            </a:extLst>
          </p:cNvPr>
          <p:cNvSpPr txBox="1"/>
          <p:nvPr/>
        </p:nvSpPr>
        <p:spPr>
          <a:xfrm>
            <a:off x="15733686" y="5555469"/>
            <a:ext cx="8718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FC4165B6-7687-0911-2D91-5935AFCB272B}"/>
              </a:ext>
            </a:extLst>
          </p:cNvPr>
          <p:cNvSpPr/>
          <p:nvPr/>
        </p:nvSpPr>
        <p:spPr>
          <a:xfrm rot="10800000">
            <a:off x="5562891" y="2179573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D10A-F618-2144-4852-19D9F4786D1C}"/>
              </a:ext>
            </a:extLst>
          </p:cNvPr>
          <p:cNvSpPr txBox="1"/>
          <p:nvPr/>
        </p:nvSpPr>
        <p:spPr>
          <a:xfrm>
            <a:off x="7314309" y="2962756"/>
            <a:ext cx="8718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753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8FE74CF-7337-CFF9-727C-58A07B6B3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4" y="2259106"/>
            <a:ext cx="24403808" cy="91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576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F77813-8BE6-1305-F80A-334B43B1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03" y="8848"/>
            <a:ext cx="18351795" cy="136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39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79679-F53D-ED4A-888A-EE4BADF0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Create the graphic on a blank slide</a:t>
            </a:r>
          </a:p>
          <a:p>
            <a:r>
              <a:rPr lang="en-US" dirty="0"/>
              <a:t>Select the slide</a:t>
            </a:r>
          </a:p>
          <a:p>
            <a:r>
              <a:rPr lang="en-US" dirty="0"/>
              <a:t>Click File -&gt; Export</a:t>
            </a:r>
          </a:p>
          <a:p>
            <a:r>
              <a:rPr lang="en-US" dirty="0"/>
              <a:t>Name the file, select the directory to export it to</a:t>
            </a:r>
          </a:p>
          <a:p>
            <a:pPr lvl="1"/>
            <a:r>
              <a:rPr lang="en-US" dirty="0"/>
              <a:t>lesson_number order_brief </a:t>
            </a:r>
            <a:r>
              <a:rPr lang="en-US" dirty="0" err="1"/>
              <a:t>description.png</a:t>
            </a:r>
            <a:endParaRPr lang="en-US" dirty="0"/>
          </a:p>
          <a:p>
            <a:r>
              <a:rPr lang="en-US" dirty="0"/>
              <a:t>Change the file format to PNG</a:t>
            </a:r>
          </a:p>
          <a:p>
            <a:r>
              <a:rPr lang="en-US" dirty="0"/>
              <a:t>Set the dimensions to 1800 </a:t>
            </a:r>
            <a:r>
              <a:rPr lang="en-US"/>
              <a:t>x 1013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79AF-91A5-114F-BECA-B360BE26530B}"/>
              </a:ext>
            </a:extLst>
          </p:cNvPr>
          <p:cNvSpPr txBox="1"/>
          <p:nvPr/>
        </p:nvSpPr>
        <p:spPr>
          <a:xfrm>
            <a:off x="1270000" y="351383"/>
            <a:ext cx="3987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4864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8" y="86498"/>
            <a:ext cx="13543005" cy="13543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591"/>
            <a:ext cx="12559146" cy="12559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3344218"/>
            <a:ext cx="9618360" cy="702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rPr lang="en-US" dirty="0"/>
              <a:t>Start at home</a:t>
            </a:r>
          </a:p>
          <a:p>
            <a:pPr marL="854807" indent="-854807" algn="l">
              <a:buSzPct val="100000"/>
              <a:buAutoNum type="arabicPeriod"/>
            </a:pPr>
            <a:r>
              <a:rPr lang="en-US" dirty="0"/>
              <a:t>Turn r</a:t>
            </a:r>
            <a:r>
              <a:rPr dirty="0"/>
              <a:t>ight on Camp Bowie Blvd.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1 mile</a:t>
            </a:r>
          </a:p>
          <a:p>
            <a:pPr marL="854807" indent="-854807" algn="l">
              <a:buSzPct val="100000"/>
              <a:buAutoNum type="arabicPeriod"/>
            </a:pPr>
            <a:r>
              <a:rPr lang="en-US" dirty="0"/>
              <a:t>Turn l</a:t>
            </a:r>
            <a:r>
              <a:rPr dirty="0"/>
              <a:t>eft on </a:t>
            </a:r>
            <a:r>
              <a:rPr dirty="0" err="1"/>
              <a:t>Hulen</a:t>
            </a:r>
            <a:r>
              <a:rPr dirty="0"/>
              <a:t> St. 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813060" y="5905499"/>
            <a:ext cx="2651088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D8AA2AD0-CFB0-1D43-93DB-B950E773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1" y="-48398"/>
            <a:ext cx="11432833" cy="13764397"/>
          </a:xfrm>
          <a:prstGeom prst="rect">
            <a:avLst/>
          </a:prstGeom>
        </p:spPr>
      </p:pic>
      <p:sp>
        <p:nvSpPr>
          <p:cNvPr id="8" name="5-Point Star 7">
            <a:extLst>
              <a:ext uri="{FF2B5EF4-FFF2-40B4-BE49-F238E27FC236}">
                <a16:creationId xmlns:a16="http://schemas.microsoft.com/office/drawing/2014/main" id="{A0E251F9-B0AA-F243-8AF7-BD5AB87F9B79}"/>
              </a:ext>
            </a:extLst>
          </p:cNvPr>
          <p:cNvSpPr/>
          <p:nvPr/>
        </p:nvSpPr>
        <p:spPr>
          <a:xfrm>
            <a:off x="2150076" y="52035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0A9E4-21ED-B245-89C5-F54996BFB325}"/>
              </a:ext>
            </a:extLst>
          </p:cNvPr>
          <p:cNvCxnSpPr/>
          <p:nvPr/>
        </p:nvCxnSpPr>
        <p:spPr>
          <a:xfrm>
            <a:off x="2903838" y="2027879"/>
            <a:ext cx="0" cy="1581665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86BFD-6A68-1B4C-BC0D-AB4D0B75E61B}"/>
              </a:ext>
            </a:extLst>
          </p:cNvPr>
          <p:cNvCxnSpPr>
            <a:cxnSpLocks/>
          </p:cNvCxnSpPr>
          <p:nvPr/>
        </p:nvCxnSpPr>
        <p:spPr>
          <a:xfrm>
            <a:off x="2903838" y="3978876"/>
            <a:ext cx="2759387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B270F4-8F5A-2143-A86A-44A6FF5B397E}"/>
              </a:ext>
            </a:extLst>
          </p:cNvPr>
          <p:cNvCxnSpPr>
            <a:cxnSpLocks/>
          </p:cNvCxnSpPr>
          <p:nvPr/>
        </p:nvCxnSpPr>
        <p:spPr>
          <a:xfrm>
            <a:off x="5663225" y="4204727"/>
            <a:ext cx="0" cy="6619792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7BA667-693E-ED4F-8E37-9F727EE6181A}"/>
              </a:ext>
            </a:extLst>
          </p:cNvPr>
          <p:cNvCxnSpPr>
            <a:cxnSpLocks/>
          </p:cNvCxnSpPr>
          <p:nvPr/>
        </p:nvCxnSpPr>
        <p:spPr>
          <a:xfrm>
            <a:off x="5663225" y="11026346"/>
            <a:ext cx="1775543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folder-icon-512x512.png" descr="folder-icon-512x512.png">
            <a:extLst>
              <a:ext uri="{FF2B5EF4-FFF2-40B4-BE49-F238E27FC236}">
                <a16:creationId xmlns:a16="http://schemas.microsoft.com/office/drawing/2014/main" id="{16F982D8-6A68-5343-99B6-6AE1F0EE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86" y="0"/>
            <a:ext cx="3535406" cy="3535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2D8789-08A9-6549-8267-EE26605B0B95}"/>
              </a:ext>
            </a:extLst>
          </p:cNvPr>
          <p:cNvGrpSpPr/>
          <p:nvPr/>
        </p:nvGrpSpPr>
        <p:grpSpPr>
          <a:xfrm>
            <a:off x="12416303" y="4874051"/>
            <a:ext cx="10514618" cy="3535406"/>
            <a:chOff x="12416303" y="3965144"/>
            <a:chExt cx="10514618" cy="3535406"/>
          </a:xfrm>
        </p:grpSpPr>
        <p:pic>
          <p:nvPicPr>
            <p:cNvPr id="24" name="folder-icon-512x512.png" descr="folder-icon-512x512.png">
              <a:extLst>
                <a:ext uri="{FF2B5EF4-FFF2-40B4-BE49-F238E27FC236}">
                  <a16:creationId xmlns:a16="http://schemas.microsoft.com/office/drawing/2014/main" id="{D58CE8AF-177D-BD4B-BE64-2FF06E1E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16303" y="3965144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folder-icon-512x512.png" descr="folder-icon-512x512.png">
              <a:extLst>
                <a:ext uri="{FF2B5EF4-FFF2-40B4-BE49-F238E27FC236}">
                  <a16:creationId xmlns:a16="http://schemas.microsoft.com/office/drawing/2014/main" id="{ADFCE6A1-45D7-C64A-A3D0-5F3994C08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95515" y="3965145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53DBA6-0C29-3146-8D8B-5A35930E0EF6}"/>
              </a:ext>
            </a:extLst>
          </p:cNvPr>
          <p:cNvGrpSpPr/>
          <p:nvPr/>
        </p:nvGrpSpPr>
        <p:grpSpPr>
          <a:xfrm>
            <a:off x="11825577" y="9748103"/>
            <a:ext cx="12558423" cy="3535407"/>
            <a:chOff x="11825577" y="8412891"/>
            <a:chExt cx="12558423" cy="3535407"/>
          </a:xfrm>
        </p:grpSpPr>
        <p:pic>
          <p:nvPicPr>
            <p:cNvPr id="26" name="folder-icon-512x512.png" descr="folder-icon-512x512.png">
              <a:extLst>
                <a:ext uri="{FF2B5EF4-FFF2-40B4-BE49-F238E27FC236}">
                  <a16:creationId xmlns:a16="http://schemas.microsoft.com/office/drawing/2014/main" id="{67368626-3F25-824D-AFC2-CD228898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7086" y="8412893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folder-icon-512x512.png" descr="folder-icon-512x512.png">
              <a:extLst>
                <a:ext uri="{FF2B5EF4-FFF2-40B4-BE49-F238E27FC236}">
                  <a16:creationId xmlns:a16="http://schemas.microsoft.com/office/drawing/2014/main" id="{08049B3C-563E-CD41-860D-5A8FD885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8594" y="8412892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folder-icon-512x512.png" descr="folder-icon-512x512.png">
              <a:extLst>
                <a:ext uri="{FF2B5EF4-FFF2-40B4-BE49-F238E27FC236}">
                  <a16:creationId xmlns:a16="http://schemas.microsoft.com/office/drawing/2014/main" id="{6D67E39E-5674-F14A-8065-FC6E31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577" y="8412891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F073445-1188-2942-BAA3-ACF4C0A8EE5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15475075" y="2244337"/>
            <a:ext cx="1338646" cy="3920783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7AA479E-2414-334C-85BA-26C69FFB577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18964680" y="2675513"/>
            <a:ext cx="1338647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1CE2E05-F2AA-5E47-8285-3D34526625F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rot="5400000">
            <a:off x="16708926" y="5293811"/>
            <a:ext cx="1338646" cy="7569938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6ED2A9C-599F-7B4D-B47B-66A25404BC70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18964680" y="7549567"/>
            <a:ext cx="1338648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3D2BC33-4CC6-6C45-9E75-B03422D3E57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21220434" y="8352240"/>
            <a:ext cx="1338647" cy="1453079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A5C6736-C4F4-7649-9ED5-8AA23DA3979C}"/>
              </a:ext>
            </a:extLst>
          </p:cNvPr>
          <p:cNvSpPr/>
          <p:nvPr/>
        </p:nvSpPr>
        <p:spPr>
          <a:xfrm>
            <a:off x="17351027" y="119997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5" name="store-icon.png" descr="store-icon.png">
            <a:extLst>
              <a:ext uri="{FF2B5EF4-FFF2-40B4-BE49-F238E27FC236}">
                <a16:creationId xmlns:a16="http://schemas.microsoft.com/office/drawing/2014/main" id="{EE44AD1B-3369-1D47-AEBA-938D81839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885" y="10306902"/>
            <a:ext cx="2417805" cy="241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tore-icon.png" descr="store-icon.png">
            <a:extLst>
              <a:ext uri="{FF2B5EF4-FFF2-40B4-BE49-F238E27FC236}">
                <a16:creationId xmlns:a16="http://schemas.microsoft.com/office/drawing/2014/main" id="{96A4BBA4-04AA-0846-9712-624D5508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642" y="9813324"/>
            <a:ext cx="2417805" cy="2417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0861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733C53C-E389-004C-A27B-EC95BF17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0" y="478971"/>
            <a:ext cx="14482120" cy="127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21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33CAF-0132-7E4D-B2E7-A4EA5DD4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4" y="0"/>
            <a:ext cx="2207575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03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E39FA4-9787-5B4B-AFDE-720EB896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2" y="-5844"/>
            <a:ext cx="10453816" cy="13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3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3BC28-ED20-3C41-9232-2B072FC6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84" y="0"/>
            <a:ext cx="6868633" cy="137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2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220</Words>
  <Application>Microsoft Macintosh PowerPoint</Application>
  <PresentationFormat>Custom</PresentationFormat>
  <Paragraphs>38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Avenir</vt:lpstr>
      <vt:lpstr>Helvetica</vt:lpstr>
      <vt:lpstr>Helvetica Light</vt:lpstr>
      <vt:lpstr>White</vt:lpstr>
      <vt:lpstr>This slide deck is not a presentation. It’s to export diagrams and images in an image format for use in markdown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30</cp:revision>
  <dcterms:modified xsi:type="dcterms:W3CDTF">2022-05-30T21:27:57Z</dcterms:modified>
</cp:coreProperties>
</file>