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3" r:id="rId4"/>
    <p:sldId id="276" r:id="rId5"/>
    <p:sldId id="272" r:id="rId6"/>
    <p:sldId id="277" r:id="rId7"/>
    <p:sldId id="278" r:id="rId8"/>
    <p:sldId id="274" r:id="rId9"/>
    <p:sldId id="275" r:id="rId10"/>
    <p:sldId id="27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18"/>
    <p:restoredTop sz="94558"/>
  </p:normalViewPr>
  <p:slideViewPr>
    <p:cSldViewPr snapToGrid="0" snapToObjects="1">
      <p:cViewPr varScale="1">
        <p:scale>
          <a:sx n="51" d="100"/>
          <a:sy n="51" d="100"/>
        </p:scale>
        <p:origin x="2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69606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csv_complex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9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80914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66115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fixed_width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4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number_line_spaces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0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fixed_width_no_space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5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number_line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9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csv_plain_text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1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csv_excel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"/>
          <p:cNvGrpSpPr/>
          <p:nvPr/>
        </p:nvGrpSpPr>
        <p:grpSpPr>
          <a:xfrm>
            <a:off x="10960924" y="656006"/>
            <a:ext cx="3251202" cy="5134256"/>
            <a:chOff x="243205" y="0"/>
            <a:chExt cx="3251202" cy="5134256"/>
          </a:xfrm>
        </p:grpSpPr>
        <p:pic>
          <p:nvPicPr>
            <p:cNvPr id="126" name="excelFile.png" descr="excelFil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05" y="0"/>
              <a:ext cx="3251202" cy="325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Spreadsheet"/>
            <p:cNvSpPr/>
            <p:nvPr/>
          </p:nvSpPr>
          <p:spPr>
            <a:xfrm>
              <a:off x="1868805" y="38642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Spreadsheet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748390" y="656006"/>
            <a:ext cx="3377707" cy="5197509"/>
            <a:chOff x="0" y="0"/>
            <a:chExt cx="3377705" cy="5197508"/>
          </a:xfrm>
        </p:grpSpPr>
        <p:pic>
          <p:nvPicPr>
            <p:cNvPr id="129" name="free-vector-text-file-icon_101919_Text_File_Icon.png" descr="free-vector-text-file-icon_101919_Text_File_Ic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.txt"/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.txt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15940686" y="877166"/>
            <a:ext cx="2471707" cy="4814066"/>
            <a:chOff x="0" y="0"/>
            <a:chExt cx="2471705" cy="4814066"/>
          </a:xfrm>
        </p:grpSpPr>
        <p:grpSp>
          <p:nvGrpSpPr>
            <p:cNvPr id="134" name="Group"/>
            <p:cNvGrpSpPr/>
            <p:nvPr/>
          </p:nvGrpSpPr>
          <p:grpSpPr>
            <a:xfrm>
              <a:off x="0" y="0"/>
              <a:ext cx="2416110" cy="3251200"/>
              <a:chOff x="0" y="0"/>
              <a:chExt cx="2416109" cy="3251198"/>
            </a:xfrm>
          </p:grpSpPr>
          <p:graphicFrame>
            <p:nvGraphicFramePr>
              <p:cNvPr id="132" name="Table"/>
              <p:cNvGraphicFramePr/>
              <p:nvPr/>
            </p:nvGraphicFramePr>
            <p:xfrm>
              <a:off x="0" y="0"/>
              <a:ext cx="2164429" cy="3251198"/>
            </p:xfrm>
            <a:graphic>
              <a:graphicData uri="http://schemas.openxmlformats.org/drawingml/2006/table">
                <a:tbl>
                  <a:tblPr bandRow="1">
                    <a:tableStyleId>{4C3C2611-4C71-4FC5-86AE-919BDF0F9419}</a:tableStyleId>
                  </a:tblPr>
                  <a:tblGrid>
                    <a:gridCol w="541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11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7181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8904"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solidFill>
                          <a:srgbClr val="92929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  <p:sp>
            <p:nvSpPr>
              <p:cNvPr id="133" name="Circle"/>
              <p:cNvSpPr/>
              <p:nvPr/>
            </p:nvSpPr>
            <p:spPr>
              <a:xfrm>
                <a:off x="1654108" y="1861519"/>
                <a:ext cx="762001" cy="762001"/>
              </a:xfrm>
              <a:prstGeom prst="ellipse">
                <a:avLst/>
              </a:prstGeom>
              <a:blipFill rotWithShape="1">
                <a:blip r:embed="rId5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5" name="SAS"/>
            <p:cNvSpPr/>
            <p:nvPr/>
          </p:nvSpPr>
          <p:spPr>
            <a:xfrm>
              <a:off x="1201704" y="354406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SAS</a:t>
              </a: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5854657" y="656006"/>
            <a:ext cx="3377707" cy="5197509"/>
            <a:chOff x="0" y="0"/>
            <a:chExt cx="3377705" cy="5197508"/>
          </a:xfrm>
        </p:grpSpPr>
        <p:pic>
          <p:nvPicPr>
            <p:cNvPr id="137" name="free-vector-text-file-icon_101919_Text_File_Icon.png" descr="free-vector-text-file-icon_101919_Text_File_Icon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377706" cy="3377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.csv"/>
            <p:cNvSpPr/>
            <p:nvPr/>
          </p:nvSpPr>
          <p:spPr>
            <a:xfrm>
              <a:off x="1688853" y="392750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.csv</a:t>
              </a:r>
            </a:p>
          </p:txBody>
        </p:sp>
      </p:grpSp>
      <p:graphicFrame>
        <p:nvGraphicFramePr>
          <p:cNvPr id="140" name="Table"/>
          <p:cNvGraphicFramePr/>
          <p:nvPr/>
        </p:nvGraphicFramePr>
        <p:xfrm>
          <a:off x="5759758" y="7325369"/>
          <a:ext cx="12864480" cy="629447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21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obs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X1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X2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X3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8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76200">
                      <a:solidFill>
                        <a:srgbClr val="000000"/>
                      </a:solidFill>
                      <a:miter lim="400000"/>
                    </a:lnL>
                    <a:lnR w="76200">
                      <a:solidFill>
                        <a:srgbClr val="000000"/>
                      </a:solidFill>
                      <a:miter lim="400000"/>
                    </a:lnR>
                    <a:lnT w="76200">
                      <a:solidFill>
                        <a:srgbClr val="000000"/>
                      </a:solidFill>
                      <a:miter lim="400000"/>
                    </a:lnT>
                    <a:lnB w="762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Line"/>
          <p:cNvSpPr/>
          <p:nvPr/>
        </p:nvSpPr>
        <p:spPr>
          <a:xfrm flipH="1" flipV="1">
            <a:off x="3413588" y="4951530"/>
            <a:ext cx="8226477" cy="214124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2" name="Line"/>
          <p:cNvSpPr/>
          <p:nvPr/>
        </p:nvSpPr>
        <p:spPr>
          <a:xfrm flipH="1" flipV="1">
            <a:off x="8081319" y="4951530"/>
            <a:ext cx="3880022" cy="209299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3" name="Line"/>
          <p:cNvSpPr/>
          <p:nvPr/>
        </p:nvSpPr>
        <p:spPr>
          <a:xfrm flipV="1">
            <a:off x="12158855" y="4977665"/>
            <a:ext cx="33145" cy="209300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4" name="Line"/>
          <p:cNvSpPr/>
          <p:nvPr/>
        </p:nvSpPr>
        <p:spPr>
          <a:xfrm flipV="1">
            <a:off x="12876518" y="4741418"/>
            <a:ext cx="7719244" cy="236279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E8C258-763D-0D49-9BD6-A786EA377C29}"/>
              </a:ext>
            </a:extLst>
          </p:cNvPr>
          <p:cNvGrpSpPr/>
          <p:nvPr/>
        </p:nvGrpSpPr>
        <p:grpSpPr>
          <a:xfrm>
            <a:off x="20140954" y="503465"/>
            <a:ext cx="2602566" cy="4399815"/>
            <a:chOff x="19182649" y="507566"/>
            <a:chExt cx="2602566" cy="4399815"/>
          </a:xfrm>
        </p:grpSpPr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5FB6E094-F3DE-2B40-948E-3811B20D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2649" y="507566"/>
              <a:ext cx="2602566" cy="347008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8A28B2-4E2C-CA48-8473-2434C667463D}"/>
                </a:ext>
              </a:extLst>
            </p:cNvPr>
            <p:cNvSpPr txBox="1"/>
            <p:nvPr/>
          </p:nvSpPr>
          <p:spPr>
            <a:xfrm>
              <a:off x="19401716" y="4035347"/>
              <a:ext cx="216443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Stata</a:t>
              </a:r>
            </a:p>
          </p:txBody>
        </p:sp>
      </p:grpSp>
      <p:sp>
        <p:nvSpPr>
          <p:cNvPr id="27" name="Line">
            <a:extLst>
              <a:ext uri="{FF2B5EF4-FFF2-40B4-BE49-F238E27FC236}">
                <a16:creationId xmlns:a16="http://schemas.microsoft.com/office/drawing/2014/main" id="{DA4FEAC4-3D00-AC49-8F67-92A80242ED2C}"/>
              </a:ext>
            </a:extLst>
          </p:cNvPr>
          <p:cNvSpPr/>
          <p:nvPr/>
        </p:nvSpPr>
        <p:spPr>
          <a:xfrm flipV="1">
            <a:off x="12455807" y="4741418"/>
            <a:ext cx="3879607" cy="2303109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  <a:tailEnd type="non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81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D6E2A-E5FD-2049-A1C9-DFD707C11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" y="3124200"/>
            <a:ext cx="24318829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62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317F0D-D0C0-FB41-85F5-152F10BF8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12959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9" name="Up Arrow 8">
            <a:extLst>
              <a:ext uri="{FF2B5EF4-FFF2-40B4-BE49-F238E27FC236}">
                <a16:creationId xmlns:a16="http://schemas.microsoft.com/office/drawing/2014/main" id="{1077A36E-03B7-E34A-A6A8-3D29667BC93D}"/>
              </a:ext>
            </a:extLst>
          </p:cNvPr>
          <p:cNvSpPr/>
          <p:nvPr/>
        </p:nvSpPr>
        <p:spPr>
          <a:xfrm>
            <a:off x="2644374" y="3100872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26088-EA7B-8844-9252-6FC49085B9DC}"/>
              </a:ext>
            </a:extLst>
          </p:cNvPr>
          <p:cNvSpPr txBox="1"/>
          <p:nvPr/>
        </p:nvSpPr>
        <p:spPr>
          <a:xfrm>
            <a:off x="444871" y="6264201"/>
            <a:ext cx="6771502" cy="164147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Values separated by a single space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6FB7BE-56DE-104B-A5AE-C2EE6F4E25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" b="16104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B399C98A-704F-184E-92D2-2080A59E893F}"/>
              </a:ext>
            </a:extLst>
          </p:cNvPr>
          <p:cNvSpPr/>
          <p:nvPr/>
        </p:nvSpPr>
        <p:spPr>
          <a:xfrm>
            <a:off x="1991231" y="3694671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2FFAA-2792-194E-AF8B-680E9DE3A918}"/>
              </a:ext>
            </a:extLst>
          </p:cNvPr>
          <p:cNvSpPr txBox="1"/>
          <p:nvPr/>
        </p:nvSpPr>
        <p:spPr>
          <a:xfrm>
            <a:off x="0" y="6858000"/>
            <a:ext cx="7713094" cy="8720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Values separated by a tab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21042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F94658F-1AC3-AB4A-A12E-468A73EDF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" b="16445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38B263B3-2A57-8A44-84D8-4AD0E0E42701}"/>
              </a:ext>
            </a:extLst>
          </p:cNvPr>
          <p:cNvSpPr/>
          <p:nvPr/>
        </p:nvSpPr>
        <p:spPr>
          <a:xfrm>
            <a:off x="1549364" y="3694671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59E04-5393-5B4C-81BA-CE32CB05D839}"/>
              </a:ext>
            </a:extLst>
          </p:cNvPr>
          <p:cNvSpPr txBox="1"/>
          <p:nvPr/>
        </p:nvSpPr>
        <p:spPr>
          <a:xfrm>
            <a:off x="65314" y="6858000"/>
            <a:ext cx="7713094" cy="8720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Inconsistent spacing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E5908FB-64D9-974C-BA17-0F1F3FB50E45}"/>
              </a:ext>
            </a:extLst>
          </p:cNvPr>
          <p:cNvSpPr/>
          <p:nvPr/>
        </p:nvSpPr>
        <p:spPr>
          <a:xfrm>
            <a:off x="4117814" y="3694671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12325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"/>
          <p:cNvGraphicFramePr/>
          <p:nvPr>
            <p:extLst>
              <p:ext uri="{D42A27DB-BD31-4B8C-83A1-F6EECF244321}">
                <p14:modId xmlns:p14="http://schemas.microsoft.com/office/powerpoint/2010/main" val="3454844981"/>
              </p:ext>
            </p:extLst>
          </p:nvPr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7139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40366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0513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6482884"/>
                    </a:ext>
                  </a:extLst>
                </a:gridCol>
              </a:tblGrid>
              <a:tr h="117028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i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d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s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x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h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t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_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i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n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w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g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t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_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b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s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78296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F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F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155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9C3F8D-4BD0-1341-B63D-5300AAE065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55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28F19BB7-9040-9E40-AA80-AD0453D629FA}"/>
              </a:ext>
            </a:extLst>
          </p:cNvPr>
          <p:cNvSpPr/>
          <p:nvPr/>
        </p:nvSpPr>
        <p:spPr>
          <a:xfrm>
            <a:off x="1502472" y="4069807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4DCCF-A7A7-464D-9F56-F78252B4E8C6}"/>
              </a:ext>
            </a:extLst>
          </p:cNvPr>
          <p:cNvSpPr txBox="1"/>
          <p:nvPr/>
        </p:nvSpPr>
        <p:spPr>
          <a:xfrm>
            <a:off x="18422" y="7233136"/>
            <a:ext cx="7713094" cy="8720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Inconsistent spacing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7F5060BA-3837-7444-838A-8F090A6184D0}"/>
              </a:ext>
            </a:extLst>
          </p:cNvPr>
          <p:cNvSpPr/>
          <p:nvPr/>
        </p:nvSpPr>
        <p:spPr>
          <a:xfrm>
            <a:off x="3695786" y="4069807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1369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"/>
          <p:cNvGraphicFramePr/>
          <p:nvPr>
            <p:extLst>
              <p:ext uri="{D42A27DB-BD31-4B8C-83A1-F6EECF244321}">
                <p14:modId xmlns:p14="http://schemas.microsoft.com/office/powerpoint/2010/main" val="2983770329"/>
              </p:ext>
            </p:extLst>
          </p:nvPr>
        </p:nvGraphicFramePr>
        <p:xfrm>
          <a:off x="0" y="0"/>
          <a:ext cx="24384000" cy="137160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7139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40366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0513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96482884"/>
                    </a:ext>
                  </a:extLst>
                </a:gridCol>
              </a:tblGrid>
              <a:tr h="117028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5400" b="1">
                          <a:solidFill>
                            <a:srgbClr val="FFFFFF"/>
                          </a:solidFill>
                          <a:sym typeface="Helvetica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400" b="1" dirty="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  <a:endParaRPr sz="54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i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d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s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x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h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t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_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i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n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w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g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t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_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b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s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678296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 dirty="0"/>
                        <a:t>L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9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7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5400"/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F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3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14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0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F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M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A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L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E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6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1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5400" dirty="0"/>
                        <a:t>5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rPr lang="en-US" sz="5400" dirty="0"/>
                        <a:t>4</a:t>
                      </a: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endParaRPr sz="5400" dirty="0"/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custDash/>
                      <a:miter lim="0"/>
                      <a:headEnd type="none" w="med" len="med"/>
                      <a:tailEnd type="none" w="med" len="med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5983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37643-2AAC-2941-BA16-73CE93658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16399"/>
          <a:stretch/>
        </p:blipFill>
        <p:spPr>
          <a:xfrm>
            <a:off x="20" y="10"/>
            <a:ext cx="24383980" cy="13715990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C3476757-F8C7-3C4C-A2E8-B9C9CD1F30B1}"/>
              </a:ext>
            </a:extLst>
          </p:cNvPr>
          <p:cNvSpPr/>
          <p:nvPr/>
        </p:nvSpPr>
        <p:spPr>
          <a:xfrm>
            <a:off x="2709688" y="3694671"/>
            <a:ext cx="2372497" cy="3163329"/>
          </a:xfrm>
          <a:prstGeom prst="upArrow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85580-D34C-7942-8BAF-26864EC53E09}"/>
              </a:ext>
            </a:extLst>
          </p:cNvPr>
          <p:cNvSpPr txBox="1"/>
          <p:nvPr/>
        </p:nvSpPr>
        <p:spPr>
          <a:xfrm>
            <a:off x="718457" y="6473280"/>
            <a:ext cx="7713094" cy="164147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Values separated by commas</a:t>
            </a:r>
            <a:endParaRPr kumimoji="0" lang="en-US" sz="5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1241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66936-8943-7443-92C4-A190825E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1868931"/>
            <a:ext cx="21810132" cy="997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394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264</Words>
  <Application>Microsoft Macintosh PowerPoint</Application>
  <PresentationFormat>Custom</PresentationFormat>
  <Paragraphs>226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Cannell, Michael B</dc:creator>
  <cp:lastModifiedBy>Cannell, Michael B</cp:lastModifiedBy>
  <cp:revision>5</cp:revision>
  <dcterms:created xsi:type="dcterms:W3CDTF">2020-06-19T19:38:41Z</dcterms:created>
  <dcterms:modified xsi:type="dcterms:W3CDTF">2020-06-19T21:35:09Z</dcterms:modified>
</cp:coreProperties>
</file>