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0"/>
    <p:restoredTop sz="62049"/>
  </p:normalViewPr>
  <p:slideViewPr>
    <p:cSldViewPr snapToGrid="0" snapToObjects="1">
      <p:cViewPr>
        <p:scale>
          <a:sx n="50" d="100"/>
          <a:sy n="50" d="100"/>
        </p:scale>
        <p:origin x="23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stickers</a:t>
            </a:r>
          </a:p>
        </p:txBody>
      </p:sp>
    </p:spTree>
    <p:extLst>
      <p:ext uri="{BB962C8B-B14F-4D97-AF65-F5344CB8AC3E}">
        <p14:creationId xmlns:p14="http://schemas.microsoft.com/office/powerpoint/2010/main" val="34729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mputer, screen&#10;&#10;Description automatically generated">
            <a:extLst>
              <a:ext uri="{FF2B5EF4-FFF2-40B4-BE49-F238E27FC236}">
                <a16:creationId xmlns:a16="http://schemas.microsoft.com/office/drawing/2014/main" id="{46E6D803-DA0B-5045-B555-CBECA442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16" y="3433520"/>
            <a:ext cx="6373959" cy="7358261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E06BB74-248F-D645-9E83-8A581BE25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64" b="98000" l="1895" r="99158">
                        <a14:foregroundMark x1="1895" y1="26000" x2="46947" y2="4182"/>
                        <a14:foregroundMark x1="46947" y1="4182" x2="55368" y2="4727"/>
                        <a14:foregroundMark x1="55368" y1="4727" x2="97684" y2="26364"/>
                        <a14:foregroundMark x1="97684" y1="26364" x2="97895" y2="70364"/>
                        <a14:foregroundMark x1="97895" y1="70364" x2="86316" y2="79636"/>
                        <a14:foregroundMark x1="86316" y1="79636" x2="50316" y2="97636"/>
                        <a14:foregroundMark x1="37354" y1="91824" x2="28421" y2="87818"/>
                        <a14:foregroundMark x1="50316" y1="97636" x2="40991" y2="93455"/>
                        <a14:foregroundMark x1="28421" y1="87818" x2="1895" y2="72364"/>
                        <a14:foregroundMark x1="1895" y1="72364" x2="2105" y2="26182"/>
                        <a14:foregroundMark x1="36421" y1="8727" x2="43579" y2="5091"/>
                        <a14:foregroundMark x1="43579" y1="5091" x2="51579" y2="3636"/>
                        <a14:foregroundMark x1="51579" y1="3636" x2="59158" y2="6182"/>
                        <a14:foregroundMark x1="59158" y1="6182" x2="61474" y2="7636"/>
                        <a14:foregroundMark x1="44421" y1="3273" x2="52421" y2="2364"/>
                        <a14:foregroundMark x1="52421" y1="2364" x2="54737" y2="3091"/>
                        <a14:foregroundMark x1="40081" y1="94364" x2="51579" y2="98000"/>
                        <a14:foregroundMark x1="51579" y1="98000" x2="61263" y2="93091"/>
                        <a14:foregroundMark x1="91579" y1="22909" x2="98105" y2="27091"/>
                        <a14:foregroundMark x1="98105" y1="27091" x2="98526" y2="70364"/>
                        <a14:foregroundMark x1="98526" y1="70364" x2="93263" y2="75636"/>
                        <a14:foregroundMark x1="93263" y1="75636" x2="93263" y2="75818"/>
                        <a14:foregroundMark x1="95579" y1="75818" x2="99158" y2="69818"/>
                        <a14:foregroundMark x1="99158" y1="69818" x2="99158" y2="27273"/>
                        <a14:foregroundMark x1="99158" y1="27273" x2="96842" y2="24182"/>
                        <a14:foregroundMark x1="27368" y1="20182" x2="26526" y2="27091"/>
                        <a14:foregroundMark x1="26526" y1="27091" x2="32421" y2="33091"/>
                        <a14:foregroundMark x1="32421" y1="33091" x2="39579" y2="36000"/>
                        <a14:foregroundMark x1="39579" y1="36000" x2="48842" y2="36364"/>
                        <a14:foregroundMark x1="48842" y1="36364" x2="57684" y2="35455"/>
                        <a14:foregroundMark x1="57684" y1="35455" x2="70526" y2="26000"/>
                        <a14:foregroundMark x1="70526" y1="26000" x2="64842" y2="20364"/>
                        <a14:foregroundMark x1="64842" y1="20364" x2="27368" y2="18909"/>
                        <a14:foregroundMark x1="27368" y1="18909" x2="26526" y2="21818"/>
                        <a14:foregroundMark x1="41263" y1="18909" x2="40632" y2="26364"/>
                        <a14:foregroundMark x1="40632" y1="26364" x2="43579" y2="33273"/>
                        <a14:foregroundMark x1="43579" y1="33273" x2="54105" y2="34182"/>
                        <a14:foregroundMark x1="54105" y1="34182" x2="62737" y2="31818"/>
                        <a14:foregroundMark x1="62737" y1="31818" x2="63579" y2="24727"/>
                        <a14:foregroundMark x1="63579" y1="24727" x2="61474" y2="17818"/>
                        <a14:foregroundMark x1="61474" y1="17818" x2="49474" y2="16727"/>
                        <a14:foregroundMark x1="49474" y1="16727" x2="42316" y2="20182"/>
                        <a14:foregroundMark x1="42316" y1="20182" x2="41684" y2="20909"/>
                        <a14:foregroundMark x1="45053" y1="19273" x2="38526" y2="23636"/>
                        <a14:foregroundMark x1="38526" y1="23636" x2="38105" y2="30727"/>
                        <a14:foregroundMark x1="38105" y1="30727" x2="46105" y2="34545"/>
                        <a14:foregroundMark x1="46105" y1="34545" x2="56632" y2="34000"/>
                        <a14:foregroundMark x1="56632" y1="34000" x2="61895" y2="24909"/>
                        <a14:foregroundMark x1="61895" y1="24909" x2="61053" y2="17091"/>
                        <a14:foregroundMark x1="61053" y1="17091" x2="51789" y2="15818"/>
                        <a14:foregroundMark x1="51789" y1="15818" x2="43158" y2="17818"/>
                        <a14:foregroundMark x1="43158" y1="17818" x2="41684" y2="21818"/>
                        <a14:foregroundMark x1="41684" y1="21455" x2="43158" y2="28545"/>
                        <a14:foregroundMark x1="43158" y1="28545" x2="49263" y2="23636"/>
                        <a14:foregroundMark x1="49263" y1="23636" x2="49895" y2="30000"/>
                        <a14:foregroundMark x1="52632" y1="22545" x2="53474" y2="29455"/>
                        <a14:foregroundMark x1="53474" y1="29455" x2="56211" y2="23091"/>
                        <a14:foregroundMark x1="56211" y1="23091" x2="57684" y2="22545"/>
                        <a14:foregroundMark x1="33895" y1="8727" x2="39368" y2="6364"/>
                        <a14:foregroundMark x1="32421" y1="9455" x2="38316" y2="6727"/>
                        <a14:backgroundMark x1="11158" y1="12364" x2="11158" y2="12364"/>
                        <a14:backgroundMark x1="2316" y1="5636" x2="2737" y2="13636"/>
                        <a14:backgroundMark x1="2737" y1="13636" x2="13474" y2="16545"/>
                        <a14:backgroundMark x1="13474" y1="16545" x2="32902" y2="8598"/>
                        <a14:backgroundMark x1="35587" y1="5930" x2="28000" y2="2727"/>
                        <a14:backgroundMark x1="28000" y1="2727" x2="9053" y2="2727"/>
                        <a14:backgroundMark x1="9053" y1="2727" x2="1895" y2="6545"/>
                        <a14:backgroundMark x1="1895" y1="6545" x2="1684" y2="6545"/>
                        <a14:backgroundMark x1="35158" y1="93818" x2="36632" y2="94545"/>
                        <a14:backgroundMark x1="36842" y1="94364" x2="36842" y2="94364"/>
                        <a14:backgroundMark x1="36421" y1="94000" x2="38526" y2="95091"/>
                        <a14:backgroundMark x1="37895" y1="94727" x2="38947" y2="9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453" y="3433520"/>
            <a:ext cx="6287547" cy="72803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73D709-6312-4841-9A7A-5F0C14CECC0D}"/>
              </a:ext>
            </a:extLst>
          </p:cNvPr>
          <p:cNvGrpSpPr/>
          <p:nvPr/>
        </p:nvGrpSpPr>
        <p:grpSpPr>
          <a:xfrm>
            <a:off x="25400" y="3826416"/>
            <a:ext cx="5701753" cy="6524084"/>
            <a:chOff x="726017" y="255585"/>
            <a:chExt cx="6032501" cy="6902534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23695059-0453-8145-9B1D-162A91F864ED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20A30E-F35F-DB43-9AFF-8852B1237804}"/>
                </a:ext>
              </a:extLst>
            </p:cNvPr>
            <p:cNvSpPr txBox="1"/>
            <p:nvPr/>
          </p:nvSpPr>
          <p:spPr>
            <a:xfrm>
              <a:off x="1201583" y="2500575"/>
              <a:ext cx="5081371" cy="2550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unction()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5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2D2102-AE61-424D-B49D-4C16EF44BC0F}"/>
              </a:ext>
            </a:extLst>
          </p:cNvPr>
          <p:cNvGrpSpPr/>
          <p:nvPr/>
        </p:nvGrpSpPr>
        <p:grpSpPr>
          <a:xfrm>
            <a:off x="12296838" y="3785183"/>
            <a:ext cx="5701753" cy="6524084"/>
            <a:chOff x="726017" y="255585"/>
            <a:chExt cx="6032501" cy="690253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DB348EBA-B16B-E344-942A-1E39202F4538}"/>
                </a:ext>
              </a:extLst>
            </p:cNvPr>
            <p:cNvSpPr/>
            <p:nvPr/>
          </p:nvSpPr>
          <p:spPr>
            <a:xfrm rot="16200000">
              <a:off x="291001" y="690601"/>
              <a:ext cx="6902534" cy="6032501"/>
            </a:xfrm>
            <a:prstGeom prst="hexagon">
              <a:avLst/>
            </a:prstGeom>
            <a:noFill/>
            <a:ln w="762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5C330-FC49-0048-9C80-C94757E44E5B}"/>
                </a:ext>
              </a:extLst>
            </p:cNvPr>
            <p:cNvSpPr txBox="1"/>
            <p:nvPr/>
          </p:nvSpPr>
          <p:spPr>
            <a:xfrm>
              <a:off x="1354668" y="2501393"/>
              <a:ext cx="4775200" cy="2410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() {</a:t>
              </a: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	</a:t>
              </a:r>
              <a:r>
                <a:rPr kumimoji="0" lang="en-US" sz="50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rPr>
                <a:t>do stuff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2420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15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Roman</vt:lpstr>
      <vt:lpstr>Courier New</vt:lpstr>
      <vt:lpstr>Helvetica</vt:lpstr>
      <vt:lpstr>Helvetica Light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46</cp:revision>
  <dcterms:created xsi:type="dcterms:W3CDTF">2020-03-20T02:29:53Z</dcterms:created>
  <dcterms:modified xsi:type="dcterms:W3CDTF">2020-07-31T15:57:51Z</dcterms:modified>
</cp:coreProperties>
</file>