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7" r:id="rId2"/>
    <p:sldId id="279" r:id="rId3"/>
    <p:sldId id="278" r:id="rId4"/>
    <p:sldId id="270" r:id="rId5"/>
    <p:sldId id="271" r:id="rId6"/>
    <p:sldId id="280" r:id="rId7"/>
    <p:sldId id="272" r:id="rId8"/>
    <p:sldId id="276" r:id="rId9"/>
    <p:sldId id="275" r:id="rId10"/>
    <p:sldId id="282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4F85"/>
    <a:srgbClr val="3C4F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1"/>
    <p:restoredTop sz="75632"/>
  </p:normalViewPr>
  <p:slideViewPr>
    <p:cSldViewPr snapToGrid="0" snapToObjects="1">
      <p:cViewPr varScale="1">
        <p:scale>
          <a:sx n="97" d="100"/>
          <a:sy n="97" d="100"/>
        </p:scale>
        <p:origin x="20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63D2C-CD33-7D4C-A7A9-3D183FCC894C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47185-3971-9549-98BD-EC011166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66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example_quarto_file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09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quarto_run_code_chunks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07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quarto_headings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14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rendered_preview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24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quarto_files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new_quarto_document_01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37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new_quarto_document_02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36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new_quarto_document_03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5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new_quarto_document_04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38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32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rendered_quarto_document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92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0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3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0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7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5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8/22/23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2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8/22/23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5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46A8F-4FAD-404E-8377-32132B9F7FEC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2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B2FE98-21EB-F64F-FCFD-3B41CAE3C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201" y="-185530"/>
            <a:ext cx="6725598" cy="742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47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929ADD-F385-FA9B-426C-76E00A1C5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4" y="0"/>
            <a:ext cx="11981212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536026-8AB7-674F-BBBA-91F810DCB075}"/>
              </a:ext>
            </a:extLst>
          </p:cNvPr>
          <p:cNvSpPr/>
          <p:nvPr/>
        </p:nvSpPr>
        <p:spPr>
          <a:xfrm flipH="1">
            <a:off x="10747510" y="304800"/>
            <a:ext cx="861391" cy="31805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A305AE50-76DA-5F4C-B360-FD6F80D650A5}"/>
              </a:ext>
            </a:extLst>
          </p:cNvPr>
          <p:cNvSpPr/>
          <p:nvPr/>
        </p:nvSpPr>
        <p:spPr>
          <a:xfrm rot="7530759">
            <a:off x="8718295" y="1056615"/>
            <a:ext cx="2479656" cy="1228241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0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BB2D06-3B92-A02C-457E-CD8FAB677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873" y="0"/>
            <a:ext cx="7668255" cy="6858000"/>
          </a:xfrm>
          <a:prstGeom prst="rect">
            <a:avLst/>
          </a:prstGeom>
        </p:spPr>
      </p:pic>
      <p:sp>
        <p:nvSpPr>
          <p:cNvPr id="4" name="Left Arrow 3">
            <a:extLst>
              <a:ext uri="{FF2B5EF4-FFF2-40B4-BE49-F238E27FC236}">
                <a16:creationId xmlns:a16="http://schemas.microsoft.com/office/drawing/2014/main" id="{743B2E5B-2D82-674F-9C9D-7636CB7EDB34}"/>
              </a:ext>
            </a:extLst>
          </p:cNvPr>
          <p:cNvSpPr/>
          <p:nvPr/>
        </p:nvSpPr>
        <p:spPr>
          <a:xfrm rot="1506001">
            <a:off x="9779303" y="467942"/>
            <a:ext cx="2479656" cy="1228241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5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50F353-3949-ED21-A6E0-DDE17F851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079" y="0"/>
            <a:ext cx="7423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1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9B3B63-3847-C521-D93E-C2232A44C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313" y="1215887"/>
            <a:ext cx="10219375" cy="44262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9D2137-BFCE-9F2F-FD36-5572C05A25D9}"/>
              </a:ext>
            </a:extLst>
          </p:cNvPr>
          <p:cNvSpPr/>
          <p:nvPr/>
        </p:nvSpPr>
        <p:spPr>
          <a:xfrm flipH="1">
            <a:off x="1403887" y="2068701"/>
            <a:ext cx="6202860" cy="99255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6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B670A9-9E28-31E0-D70E-2B76B912A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38" y="0"/>
            <a:ext cx="1026972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CD54F3-39A7-824A-8FFF-E54CC6F85C6B}"/>
              </a:ext>
            </a:extLst>
          </p:cNvPr>
          <p:cNvSpPr/>
          <p:nvPr/>
        </p:nvSpPr>
        <p:spPr>
          <a:xfrm flipH="1">
            <a:off x="982251" y="0"/>
            <a:ext cx="395975" cy="2915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479DF903-F496-F74F-B054-4AC7F023A93F}"/>
              </a:ext>
            </a:extLst>
          </p:cNvPr>
          <p:cNvSpPr/>
          <p:nvPr/>
        </p:nvSpPr>
        <p:spPr>
          <a:xfrm rot="2077423">
            <a:off x="1208742" y="445564"/>
            <a:ext cx="2479656" cy="1228241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6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1A3B32-1A66-3C3E-A7E7-C97258EC9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51230"/>
            <a:ext cx="12192001" cy="63555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3B53D3-8243-2548-A3DB-4F74E05020D6}"/>
              </a:ext>
            </a:extLst>
          </p:cNvPr>
          <p:cNvSpPr/>
          <p:nvPr/>
        </p:nvSpPr>
        <p:spPr>
          <a:xfrm flipH="1">
            <a:off x="105176" y="970061"/>
            <a:ext cx="2394141" cy="41782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7B27401E-9FD9-7D47-ACF5-4C6A01126162}"/>
              </a:ext>
            </a:extLst>
          </p:cNvPr>
          <p:cNvSpPr/>
          <p:nvPr/>
        </p:nvSpPr>
        <p:spPr>
          <a:xfrm>
            <a:off x="2604493" y="564853"/>
            <a:ext cx="2479656" cy="1228241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6B9A76-EDFD-DC44-3A51-02D21C1C0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174" y="-2583"/>
            <a:ext cx="7709863" cy="68605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41F301-2BB1-F966-5C52-521EBAED7D3D}"/>
              </a:ext>
            </a:extLst>
          </p:cNvPr>
          <p:cNvSpPr/>
          <p:nvPr/>
        </p:nvSpPr>
        <p:spPr>
          <a:xfrm flipH="1">
            <a:off x="4862706" y="531448"/>
            <a:ext cx="3923485" cy="41782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29C93A-0FD8-DD9B-A7C6-E3512250B494}"/>
              </a:ext>
            </a:extLst>
          </p:cNvPr>
          <p:cNvSpPr/>
          <p:nvPr/>
        </p:nvSpPr>
        <p:spPr>
          <a:xfrm flipH="1">
            <a:off x="3941678" y="1483306"/>
            <a:ext cx="4844512" cy="96705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087D3FD7-C3F7-5605-2B1A-37D21DC15D38}"/>
              </a:ext>
            </a:extLst>
          </p:cNvPr>
          <p:cNvSpPr/>
          <p:nvPr/>
        </p:nvSpPr>
        <p:spPr>
          <a:xfrm>
            <a:off x="8886023" y="126241"/>
            <a:ext cx="2479656" cy="1228241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D392144A-92EA-7D8C-93F4-E40043F07FE6}"/>
              </a:ext>
            </a:extLst>
          </p:cNvPr>
          <p:cNvSpPr/>
          <p:nvPr/>
        </p:nvSpPr>
        <p:spPr>
          <a:xfrm>
            <a:off x="8895038" y="1354482"/>
            <a:ext cx="2479656" cy="1228241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E33980-BF72-C23A-72EA-1D745646ACED}"/>
              </a:ext>
            </a:extLst>
          </p:cNvPr>
          <p:cNvSpPr/>
          <p:nvPr/>
        </p:nvSpPr>
        <p:spPr>
          <a:xfrm flipH="1">
            <a:off x="6440556" y="6228522"/>
            <a:ext cx="1298713" cy="62947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E7562000-B778-2B00-AFC9-0A656B09E4DC}"/>
              </a:ext>
            </a:extLst>
          </p:cNvPr>
          <p:cNvSpPr/>
          <p:nvPr/>
        </p:nvSpPr>
        <p:spPr>
          <a:xfrm rot="19920218">
            <a:off x="7655210" y="4993389"/>
            <a:ext cx="2479656" cy="1228241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45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46DA72-A87C-30A3-1745-5FEF7119F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452" y="292398"/>
            <a:ext cx="10959549" cy="6273204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A50E0AB-621D-514E-ADBB-B71EA251AA8F}"/>
              </a:ext>
            </a:extLst>
          </p:cNvPr>
          <p:cNvSpPr/>
          <p:nvPr/>
        </p:nvSpPr>
        <p:spPr>
          <a:xfrm>
            <a:off x="4161085" y="24665"/>
            <a:ext cx="2252968" cy="798576"/>
          </a:xfrm>
          <a:prstGeom prst="wedgeRoundRectCallout">
            <a:avLst>
              <a:gd name="adj1" fmla="val -61478"/>
              <a:gd name="adj2" fmla="val 120648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YAML header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78118BAB-0A04-C149-AAE6-47B2B5C95112}"/>
              </a:ext>
            </a:extLst>
          </p:cNvPr>
          <p:cNvSpPr/>
          <p:nvPr/>
        </p:nvSpPr>
        <p:spPr>
          <a:xfrm>
            <a:off x="0" y="1473495"/>
            <a:ext cx="1457739" cy="934599"/>
          </a:xfrm>
          <a:prstGeom prst="wedgeRoundRectCallout">
            <a:avLst>
              <a:gd name="adj1" fmla="val 73834"/>
              <a:gd name="adj2" fmla="val 95943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Link to a website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5A71AA50-ACF6-2447-AEE4-3263F491EBF4}"/>
              </a:ext>
            </a:extLst>
          </p:cNvPr>
          <p:cNvSpPr/>
          <p:nvPr/>
        </p:nvSpPr>
        <p:spPr>
          <a:xfrm>
            <a:off x="9578907" y="1614023"/>
            <a:ext cx="2252968" cy="881249"/>
          </a:xfrm>
          <a:prstGeom prst="wedgeRoundRectCallout">
            <a:avLst>
              <a:gd name="adj1" fmla="val -82823"/>
              <a:gd name="adj2" fmla="val 67004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Explanatory text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C03DBAF-BAF1-B74D-B035-91516C15C4C0}"/>
              </a:ext>
            </a:extLst>
          </p:cNvPr>
          <p:cNvSpPr/>
          <p:nvPr/>
        </p:nvSpPr>
        <p:spPr>
          <a:xfrm>
            <a:off x="0" y="4162297"/>
            <a:ext cx="1457739" cy="798576"/>
          </a:xfrm>
          <a:prstGeom prst="wedgeRoundRectCallout">
            <a:avLst>
              <a:gd name="adj1" fmla="val 69831"/>
              <a:gd name="adj2" fmla="val -42409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 code chunk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72A41673-A729-BB41-B1B0-A6B4CD2403C1}"/>
              </a:ext>
            </a:extLst>
          </p:cNvPr>
          <p:cNvSpPr/>
          <p:nvPr/>
        </p:nvSpPr>
        <p:spPr>
          <a:xfrm>
            <a:off x="9180424" y="4362729"/>
            <a:ext cx="2092545" cy="554477"/>
          </a:xfrm>
          <a:prstGeom prst="wedgeRoundRectCallout">
            <a:avLst>
              <a:gd name="adj1" fmla="val 79611"/>
              <a:gd name="adj2" fmla="val -78343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Play button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71F59FBD-5B8E-BD46-89B5-5698DD1FA711}"/>
              </a:ext>
            </a:extLst>
          </p:cNvPr>
          <p:cNvSpPr/>
          <p:nvPr/>
        </p:nvSpPr>
        <p:spPr>
          <a:xfrm>
            <a:off x="4711159" y="2874523"/>
            <a:ext cx="2955220" cy="554477"/>
          </a:xfrm>
          <a:prstGeom prst="wedgeRoundRectCallout">
            <a:avLst>
              <a:gd name="adj1" fmla="val -73764"/>
              <a:gd name="adj2" fmla="val 56715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Formatting (Bold)</a:t>
            </a:r>
            <a:endParaRPr lang="en-US" dirty="0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60E446E1-67B4-9327-A7DF-5CEC089AF8DB}"/>
              </a:ext>
            </a:extLst>
          </p:cNvPr>
          <p:cNvSpPr/>
          <p:nvPr/>
        </p:nvSpPr>
        <p:spPr>
          <a:xfrm>
            <a:off x="3799604" y="1940795"/>
            <a:ext cx="2832421" cy="554477"/>
          </a:xfrm>
          <a:prstGeom prst="wedgeRoundRectCallout">
            <a:avLst>
              <a:gd name="adj1" fmla="val -93180"/>
              <a:gd name="adj2" fmla="val 25645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Heading (level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929ADD-F385-FA9B-426C-76E00A1C5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4" y="0"/>
            <a:ext cx="11981212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536026-8AB7-674F-BBBA-91F810DCB075}"/>
              </a:ext>
            </a:extLst>
          </p:cNvPr>
          <p:cNvSpPr/>
          <p:nvPr/>
        </p:nvSpPr>
        <p:spPr>
          <a:xfrm flipH="1">
            <a:off x="3207023" y="278296"/>
            <a:ext cx="861391" cy="31805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A305AE50-76DA-5F4C-B360-FD6F80D650A5}"/>
              </a:ext>
            </a:extLst>
          </p:cNvPr>
          <p:cNvSpPr/>
          <p:nvPr/>
        </p:nvSpPr>
        <p:spPr>
          <a:xfrm rot="2077423">
            <a:off x="3948346" y="765279"/>
            <a:ext cx="2479656" cy="1228241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3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AE2858-6692-B508-D17F-D309FFA4F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765" y="0"/>
            <a:ext cx="9948469" cy="685800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F67F41E2-A8C9-4C9F-8F3D-AB846069106D}"/>
              </a:ext>
            </a:extLst>
          </p:cNvPr>
          <p:cNvSpPr/>
          <p:nvPr/>
        </p:nvSpPr>
        <p:spPr>
          <a:xfrm>
            <a:off x="4389966" y="225287"/>
            <a:ext cx="2252968" cy="798576"/>
          </a:xfrm>
          <a:prstGeom prst="wedgeRoundRectCallout">
            <a:avLst>
              <a:gd name="adj1" fmla="val -83243"/>
              <a:gd name="adj2" fmla="val -23726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Title from YAML header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0C749FB-EE33-4F00-5AD5-EBABD288A5C1}"/>
              </a:ext>
            </a:extLst>
          </p:cNvPr>
          <p:cNvSpPr/>
          <p:nvPr/>
        </p:nvSpPr>
        <p:spPr>
          <a:xfrm>
            <a:off x="6436794" y="1941674"/>
            <a:ext cx="1965052" cy="934599"/>
          </a:xfrm>
          <a:prstGeom prst="wedgeRoundRectCallout">
            <a:avLst>
              <a:gd name="adj1" fmla="val -115869"/>
              <a:gd name="adj2" fmla="val -33090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Link to a website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2069D4E5-0FC0-28C8-4F11-A1F5DDF674D5}"/>
              </a:ext>
            </a:extLst>
          </p:cNvPr>
          <p:cNvSpPr/>
          <p:nvPr/>
        </p:nvSpPr>
        <p:spPr>
          <a:xfrm>
            <a:off x="9565655" y="624575"/>
            <a:ext cx="2252968" cy="881249"/>
          </a:xfrm>
          <a:prstGeom prst="wedgeRoundRectCallout">
            <a:avLst>
              <a:gd name="adj1" fmla="val -82823"/>
              <a:gd name="adj2" fmla="val 67004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Explanatory text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515937ED-6359-F699-7897-94276FEE60D2}"/>
              </a:ext>
            </a:extLst>
          </p:cNvPr>
          <p:cNvSpPr/>
          <p:nvPr/>
        </p:nvSpPr>
        <p:spPr>
          <a:xfrm>
            <a:off x="0" y="90450"/>
            <a:ext cx="1467245" cy="948388"/>
          </a:xfrm>
          <a:prstGeom prst="wedgeRoundRectCallout">
            <a:avLst>
              <a:gd name="adj1" fmla="val 60034"/>
              <a:gd name="adj2" fmla="val 67122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Heading (level 2)</a:t>
            </a:r>
            <a:endParaRPr lang="en-US" dirty="0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93445C7F-EBD6-F099-8B80-EF2A3A947664}"/>
              </a:ext>
            </a:extLst>
          </p:cNvPr>
          <p:cNvSpPr/>
          <p:nvPr/>
        </p:nvSpPr>
        <p:spPr>
          <a:xfrm>
            <a:off x="4097809" y="2267730"/>
            <a:ext cx="1865669" cy="934599"/>
          </a:xfrm>
          <a:prstGeom prst="wedgeRoundRectCallout">
            <a:avLst>
              <a:gd name="adj1" fmla="val -73764"/>
              <a:gd name="adj2" fmla="val 56715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Formatting (Bold)</a:t>
            </a:r>
            <a:endParaRPr lang="en-US" dirty="0"/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980B3F7D-CC3C-BFE4-39AE-55443600D282}"/>
              </a:ext>
            </a:extLst>
          </p:cNvPr>
          <p:cNvSpPr/>
          <p:nvPr/>
        </p:nvSpPr>
        <p:spPr>
          <a:xfrm>
            <a:off x="0" y="3149843"/>
            <a:ext cx="1457739" cy="798576"/>
          </a:xfrm>
          <a:prstGeom prst="wedgeRoundRectCallout">
            <a:avLst>
              <a:gd name="adj1" fmla="val 67104"/>
              <a:gd name="adj2" fmla="val 57160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 code chunk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69A33573-1A47-18E2-0018-060964614264}"/>
              </a:ext>
            </a:extLst>
          </p:cNvPr>
          <p:cNvSpPr/>
          <p:nvPr/>
        </p:nvSpPr>
        <p:spPr>
          <a:xfrm>
            <a:off x="3046368" y="3997164"/>
            <a:ext cx="2687196" cy="1033000"/>
          </a:xfrm>
          <a:prstGeom prst="wedgeRoundRectCallout">
            <a:avLst>
              <a:gd name="adj1" fmla="val -74749"/>
              <a:gd name="adj2" fmla="val 21514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Result of the R code chunk</a:t>
            </a:r>
          </a:p>
        </p:txBody>
      </p:sp>
    </p:spTree>
    <p:extLst>
      <p:ext uri="{BB962C8B-B14F-4D97-AF65-F5344CB8AC3E}">
        <p14:creationId xmlns:p14="http://schemas.microsoft.com/office/powerpoint/2010/main" val="321300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116</Words>
  <Application>Microsoft Macintosh PowerPoint</Application>
  <PresentationFormat>Widescreen</PresentationFormat>
  <Paragraphs>36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Cannell, Michael B</dc:creator>
  <cp:lastModifiedBy>Cannell, Michael B</cp:lastModifiedBy>
  <cp:revision>25</cp:revision>
  <dcterms:created xsi:type="dcterms:W3CDTF">2020-05-25T00:15:03Z</dcterms:created>
  <dcterms:modified xsi:type="dcterms:W3CDTF">2023-08-22T18:46:27Z</dcterms:modified>
</cp:coreProperties>
</file>