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0" r:id="rId2"/>
    <p:sldId id="260" r:id="rId3"/>
    <p:sldId id="258" r:id="rId4"/>
    <p:sldId id="282" r:id="rId5"/>
    <p:sldId id="281" r:id="rId6"/>
    <p:sldId id="283" r:id="rId7"/>
    <p:sldId id="284" r:id="rId8"/>
    <p:sldId id="285" r:id="rId9"/>
    <p:sldId id="286" r:id="rId10"/>
    <p:sldId id="288" r:id="rId11"/>
    <p:sldId id="289" r:id="rId12"/>
    <p:sldId id="290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wide1</a:t>
            </a:r>
          </a:p>
        </p:txBody>
      </p:sp>
    </p:spTree>
    <p:extLst>
      <p:ext uri="{BB962C8B-B14F-4D97-AF65-F5344CB8AC3E}">
        <p14:creationId xmlns:p14="http://schemas.microsoft.com/office/powerpoint/2010/main" val="185358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names_sep1</a:t>
            </a:r>
          </a:p>
        </p:txBody>
      </p:sp>
    </p:spTree>
    <p:extLst>
      <p:ext uri="{BB962C8B-B14F-4D97-AF65-F5344CB8AC3E}">
        <p14:creationId xmlns:p14="http://schemas.microsoft.com/office/powerpoint/2010/main" val="3356329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names</a:t>
            </a:r>
            <a:r>
              <a:rPr lang="en-US" err="1"/>
              <a:t>_</a:t>
            </a:r>
            <a:r>
              <a:rPr lang="en-US"/>
              <a:t>sep2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0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84252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long1</a:t>
            </a:r>
          </a:p>
        </p:txBody>
      </p:sp>
    </p:spTree>
    <p:extLst>
      <p:ext uri="{BB962C8B-B14F-4D97-AF65-F5344CB8AC3E}">
        <p14:creationId xmlns:p14="http://schemas.microsoft.com/office/powerpoint/2010/main" val="61638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wide2</a:t>
            </a:r>
          </a:p>
        </p:txBody>
      </p:sp>
    </p:spTree>
    <p:extLst>
      <p:ext uri="{BB962C8B-B14F-4D97-AF65-F5344CB8AC3E}">
        <p14:creationId xmlns:p14="http://schemas.microsoft.com/office/powerpoint/2010/main" val="11918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wide_and_long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7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days_wide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days_long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6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names_to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values_to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"/>
          <p:cNvGraphicFramePr/>
          <p:nvPr>
            <p:extLst>
              <p:ext uri="{D42A27DB-BD31-4B8C-83A1-F6EECF244321}">
                <p14:modId xmlns:p14="http://schemas.microsoft.com/office/powerpoint/2010/main" val="3374855878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_3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1003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23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18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21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18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25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26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21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1008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18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935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2A814-879E-3745-9E87-F1BEF12BCBAF}"/>
              </a:ext>
            </a:extLst>
          </p:cNvPr>
          <p:cNvSpPr txBox="1"/>
          <p:nvPr/>
        </p:nvSpPr>
        <p:spPr>
          <a:xfrm>
            <a:off x="3690551" y="4498380"/>
            <a:ext cx="17002897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weight_3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EA76996-D1E5-A24A-BD01-C2C50B0F6BE5}"/>
              </a:ext>
            </a:extLst>
          </p:cNvPr>
          <p:cNvSpPr/>
          <p:nvPr/>
        </p:nvSpPr>
        <p:spPr>
          <a:xfrm>
            <a:off x="11475307" y="10729921"/>
            <a:ext cx="11565924" cy="2667397"/>
          </a:xfrm>
          <a:prstGeom prst="wedgeRoundRectCallout">
            <a:avLst>
              <a:gd name="adj1" fmla="val -9348"/>
              <a:gd name="adj2" fmla="val -129095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 err="1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names_sep</a:t>
            </a:r>
            <a:endParaRPr kumimoji="0" lang="en-US" sz="15000" b="0" i="0" u="none" strike="noStrike" cap="none" spc="0" normalizeH="0" baseline="0" dirty="0"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CA4BB04-26A4-E849-8544-D60838E0854D}"/>
              </a:ext>
            </a:extLst>
          </p:cNvPr>
          <p:cNvSpPr/>
          <p:nvPr/>
        </p:nvSpPr>
        <p:spPr>
          <a:xfrm>
            <a:off x="156518" y="0"/>
            <a:ext cx="11565924" cy="2667397"/>
          </a:xfrm>
          <a:prstGeom prst="wedgeRoundRectCallout">
            <a:avLst>
              <a:gd name="adj1" fmla="val 11378"/>
              <a:gd name="adj2" fmla="val 171092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 err="1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names_to</a:t>
            </a:r>
            <a:r>
              <a:rPr kumimoji="0" lang="en-US" sz="150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0639766-BCC1-7549-AFE5-4B3BD725867B}"/>
              </a:ext>
            </a:extLst>
          </p:cNvPr>
          <p:cNvSpPr/>
          <p:nvPr/>
        </p:nvSpPr>
        <p:spPr>
          <a:xfrm>
            <a:off x="12702745" y="0"/>
            <a:ext cx="11565924" cy="2667397"/>
          </a:xfrm>
          <a:prstGeom prst="wedgeRoundRectCallout">
            <a:avLst>
              <a:gd name="adj1" fmla="val 6036"/>
              <a:gd name="adj2" fmla="val 147929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 err="1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names_to</a:t>
            </a:r>
            <a:r>
              <a:rPr kumimoji="0" lang="en-US" sz="150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7919014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2A814-879E-3745-9E87-F1BEF12BCBAF}"/>
              </a:ext>
            </a:extLst>
          </p:cNvPr>
          <p:cNvSpPr txBox="1"/>
          <p:nvPr/>
        </p:nvSpPr>
        <p:spPr>
          <a:xfrm>
            <a:off x="3690551" y="4498380"/>
            <a:ext cx="17002897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weight_3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EA76996-D1E5-A24A-BD01-C2C50B0F6BE5}"/>
              </a:ext>
            </a:extLst>
          </p:cNvPr>
          <p:cNvSpPr/>
          <p:nvPr/>
        </p:nvSpPr>
        <p:spPr>
          <a:xfrm>
            <a:off x="11475307" y="10729921"/>
            <a:ext cx="11565924" cy="2667397"/>
          </a:xfrm>
          <a:prstGeom prst="wedgeRoundRectCallout">
            <a:avLst>
              <a:gd name="adj1" fmla="val -9348"/>
              <a:gd name="adj2" fmla="val -129095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 err="1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names_sep</a:t>
            </a:r>
            <a:endParaRPr kumimoji="0" lang="en-US" sz="15000" b="0" i="0" u="none" strike="noStrike" cap="none" spc="0" normalizeH="0" baseline="0" dirty="0"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CA4BB04-26A4-E849-8544-D60838E0854D}"/>
              </a:ext>
            </a:extLst>
          </p:cNvPr>
          <p:cNvSpPr/>
          <p:nvPr/>
        </p:nvSpPr>
        <p:spPr>
          <a:xfrm>
            <a:off x="156518" y="0"/>
            <a:ext cx="11565924" cy="2667397"/>
          </a:xfrm>
          <a:prstGeom prst="wedgeRoundRectCallout">
            <a:avLst>
              <a:gd name="adj1" fmla="val 11378"/>
              <a:gd name="adj2" fmla="val 171092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 err="1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names_to</a:t>
            </a:r>
            <a:r>
              <a:rPr kumimoji="0" lang="en-US" sz="150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0639766-BCC1-7549-AFE5-4B3BD725867B}"/>
              </a:ext>
            </a:extLst>
          </p:cNvPr>
          <p:cNvSpPr/>
          <p:nvPr/>
        </p:nvSpPr>
        <p:spPr>
          <a:xfrm>
            <a:off x="12702745" y="0"/>
            <a:ext cx="11565924" cy="2667397"/>
          </a:xfrm>
          <a:prstGeom prst="wedgeRoundRectCallout">
            <a:avLst>
              <a:gd name="adj1" fmla="val 6036"/>
              <a:gd name="adj2" fmla="val 147929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36829032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2A814-879E-3745-9E87-F1BEF12BCBAF}"/>
              </a:ext>
            </a:extLst>
          </p:cNvPr>
          <p:cNvSpPr txBox="1"/>
          <p:nvPr/>
        </p:nvSpPr>
        <p:spPr>
          <a:xfrm>
            <a:off x="3690551" y="4498380"/>
            <a:ext cx="17002897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weight_3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EA76996-D1E5-A24A-BD01-C2C50B0F6BE5}"/>
              </a:ext>
            </a:extLst>
          </p:cNvPr>
          <p:cNvSpPr/>
          <p:nvPr/>
        </p:nvSpPr>
        <p:spPr>
          <a:xfrm>
            <a:off x="11475307" y="10729921"/>
            <a:ext cx="11565924" cy="2667397"/>
          </a:xfrm>
          <a:prstGeom prst="wedgeRoundRectCallout">
            <a:avLst>
              <a:gd name="adj1" fmla="val -9348"/>
              <a:gd name="adj2" fmla="val -129095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 err="1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names_sep</a:t>
            </a:r>
            <a:endParaRPr kumimoji="0" lang="en-US" sz="15000" b="0" i="0" u="none" strike="noStrike" cap="none" spc="0" normalizeH="0" baseline="0" dirty="0"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CA4BB04-26A4-E849-8544-D60838E0854D}"/>
              </a:ext>
            </a:extLst>
          </p:cNvPr>
          <p:cNvSpPr/>
          <p:nvPr/>
        </p:nvSpPr>
        <p:spPr>
          <a:xfrm>
            <a:off x="156518" y="0"/>
            <a:ext cx="11565924" cy="2667397"/>
          </a:xfrm>
          <a:prstGeom prst="wedgeRoundRectCallout">
            <a:avLst>
              <a:gd name="adj1" fmla="val 11378"/>
              <a:gd name="adj2" fmla="val 171092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.value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0639766-BCC1-7549-AFE5-4B3BD725867B}"/>
              </a:ext>
            </a:extLst>
          </p:cNvPr>
          <p:cNvSpPr/>
          <p:nvPr/>
        </p:nvSpPr>
        <p:spPr>
          <a:xfrm>
            <a:off x="12702745" y="0"/>
            <a:ext cx="11565924" cy="2667397"/>
          </a:xfrm>
          <a:prstGeom prst="wedgeRoundRectCallout">
            <a:avLst>
              <a:gd name="adj1" fmla="val 6036"/>
              <a:gd name="adj2" fmla="val 147929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21613776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Table"/>
          <p:cNvGraphicFramePr/>
          <p:nvPr>
            <p:extLst>
              <p:ext uri="{D42A27DB-BD31-4B8C-83A1-F6EECF244321}">
                <p14:modId xmlns:p14="http://schemas.microsoft.com/office/powerpoint/2010/main" val="3083620659"/>
              </p:ext>
            </p:extLst>
          </p:nvPr>
        </p:nvGraphicFramePr>
        <p:xfrm>
          <a:off x="5746052" y="77409"/>
          <a:ext cx="12891896" cy="1356118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133543395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6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60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m</a:t>
                      </a:r>
                      <a:r>
                        <a:rPr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onths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60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"/>
          <p:cNvGraphicFramePr/>
          <p:nvPr>
            <p:extLst>
              <p:ext uri="{D42A27DB-BD31-4B8C-83A1-F6EECF244321}">
                <p14:modId xmlns:p14="http://schemas.microsoft.com/office/powerpoint/2010/main" val="4241149648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length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head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abdomen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23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38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20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18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</a:t>
                      </a: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22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M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</a:t>
                      </a: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21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1008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</a:t>
                      </a:r>
                      <a:r>
                        <a:rPr lang="en-US" sz="5400" dirty="0"/>
                        <a:t>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18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Table"/>
          <p:cNvGraphicFramePr/>
          <p:nvPr/>
        </p:nvGraphicFramePr>
        <p:xfrm>
          <a:off x="5746052" y="77409"/>
          <a:ext cx="12891896" cy="1356118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133543395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6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60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m</a:t>
                      </a:r>
                      <a:r>
                        <a:rPr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onths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60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99B214DF-29DF-0E40-8311-CD62B5940663}"/>
              </a:ext>
            </a:extLst>
          </p:cNvPr>
          <p:cNvSpPr/>
          <p:nvPr/>
        </p:nvSpPr>
        <p:spPr>
          <a:xfrm>
            <a:off x="4848447" y="1616149"/>
            <a:ext cx="552893" cy="6018028"/>
          </a:xfrm>
          <a:prstGeom prst="leftBrace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1A925-8380-384D-96C2-D3BFC1DB9A04}"/>
              </a:ext>
            </a:extLst>
          </p:cNvPr>
          <p:cNvSpPr txBox="1"/>
          <p:nvPr/>
        </p:nvSpPr>
        <p:spPr>
          <a:xfrm>
            <a:off x="952460" y="3419705"/>
            <a:ext cx="3551275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Multiple rows for each baby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63AFA5-53A2-9A46-94D7-9707FF3BFB18}"/>
              </a:ext>
            </a:extLst>
          </p:cNvPr>
          <p:cNvSpPr/>
          <p:nvPr/>
        </p:nvSpPr>
        <p:spPr>
          <a:xfrm>
            <a:off x="8973879" y="77409"/>
            <a:ext cx="3218121" cy="13561182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404EE16-533D-0E49-92E8-7C5E1E4D9FD4}"/>
              </a:ext>
            </a:extLst>
          </p:cNvPr>
          <p:cNvSpPr/>
          <p:nvPr/>
        </p:nvSpPr>
        <p:spPr>
          <a:xfrm>
            <a:off x="12021879" y="2511655"/>
            <a:ext cx="3785191" cy="1816100"/>
          </a:xfrm>
          <a:prstGeom prst="wedgeRoundRectCallout">
            <a:avLst>
              <a:gd name="adj1" fmla="val -53418"/>
              <a:gd name="adj2" fmla="val -126024"/>
              <a:gd name="adj3" fmla="val 16667"/>
            </a:avLst>
          </a:prstGeom>
          <a:solidFill>
            <a:schemeClr val="bg1"/>
          </a:solidFill>
          <a:ln w="381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Explicit time variable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B2E8183-5A71-6741-A7BF-726A24D2EDFA}"/>
              </a:ext>
            </a:extLst>
          </p:cNvPr>
          <p:cNvSpPr/>
          <p:nvPr/>
        </p:nvSpPr>
        <p:spPr>
          <a:xfrm>
            <a:off x="19793352" y="682509"/>
            <a:ext cx="3785191" cy="2667397"/>
          </a:xfrm>
          <a:prstGeom prst="wedgeRoundRectCallout">
            <a:avLst>
              <a:gd name="adj1" fmla="val -85441"/>
              <a:gd name="adj2" fmla="val -38205"/>
              <a:gd name="adj3" fmla="val 16667"/>
            </a:avLst>
          </a:prstGeom>
          <a:solidFill>
            <a:schemeClr val="bg1"/>
          </a:solidFill>
          <a:ln w="381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Only one weight column</a:t>
            </a:r>
          </a:p>
        </p:txBody>
      </p:sp>
    </p:spTree>
    <p:extLst>
      <p:ext uri="{BB962C8B-B14F-4D97-AF65-F5344CB8AC3E}">
        <p14:creationId xmlns:p14="http://schemas.microsoft.com/office/powerpoint/2010/main" val="41898082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795F8D6E-7110-594C-BFBC-C0BB3123E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008867"/>
              </p:ext>
            </p:extLst>
          </p:nvPr>
        </p:nvGraphicFramePr>
        <p:xfrm>
          <a:off x="42528" y="4572000"/>
          <a:ext cx="12418830" cy="4572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6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FB6B68AC-11EE-5643-9E87-3B9159C92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794463"/>
              </p:ext>
            </p:extLst>
          </p:nvPr>
        </p:nvGraphicFramePr>
        <p:xfrm>
          <a:off x="13928650" y="1576597"/>
          <a:ext cx="10412820" cy="105628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0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133543395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364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m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onths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585E8A-1F75-904C-952B-588BBAB20D16}"/>
              </a:ext>
            </a:extLst>
          </p:cNvPr>
          <p:cNvSpPr txBox="1"/>
          <p:nvPr/>
        </p:nvSpPr>
        <p:spPr>
          <a:xfrm>
            <a:off x="2169042" y="2432826"/>
            <a:ext cx="8080745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Person-level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(Wide)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AA44-694F-0F44-B65F-BAB208036722}"/>
              </a:ext>
            </a:extLst>
          </p:cNvPr>
          <p:cNvSpPr txBox="1"/>
          <p:nvPr/>
        </p:nvSpPr>
        <p:spPr>
          <a:xfrm>
            <a:off x="15094687" y="-64878"/>
            <a:ext cx="8080745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Person-period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(long)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5D28A7E9-5D91-F54B-B70D-442723A67AB8}"/>
              </a:ext>
            </a:extLst>
          </p:cNvPr>
          <p:cNvSpPr/>
          <p:nvPr/>
        </p:nvSpPr>
        <p:spPr>
          <a:xfrm>
            <a:off x="0" y="9641699"/>
            <a:ext cx="12418830" cy="1435396"/>
          </a:xfrm>
          <a:prstGeom prst="leftRightArrow">
            <a:avLst/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3AB533EF-5785-124C-9D53-D8B46B9BFBE4}"/>
              </a:ext>
            </a:extLst>
          </p:cNvPr>
          <p:cNvSpPr/>
          <p:nvPr/>
        </p:nvSpPr>
        <p:spPr>
          <a:xfrm rot="5400000">
            <a:off x="7871073" y="6140302"/>
            <a:ext cx="10562805" cy="1435396"/>
          </a:xfrm>
          <a:prstGeom prst="leftRightArrow">
            <a:avLst/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11742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"/>
          <p:cNvGraphicFramePr/>
          <p:nvPr>
            <p:extLst>
              <p:ext uri="{D42A27DB-BD31-4B8C-83A1-F6EECF244321}">
                <p14:modId xmlns:p14="http://schemas.microsoft.com/office/powerpoint/2010/main" val="2362587274"/>
              </p:ext>
            </p:extLst>
          </p:nvPr>
        </p:nvGraphicFramePr>
        <p:xfrm>
          <a:off x="0" y="4572000"/>
          <a:ext cx="24384000" cy="4572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703591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909037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182680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1215991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_36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weight_84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_150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Helvetica"/>
                          <a:sym typeface="Helvetica"/>
                        </a:rPr>
                        <a:t>weight_173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Helvetica"/>
                          <a:sym typeface="Helvetica"/>
                        </a:rPr>
                        <a:t>weight_214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Helvetica"/>
                          <a:sym typeface="Helvetica"/>
                        </a:rPr>
                        <a:t>weight_222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Helvetica"/>
                          <a:sym typeface="Helvetica"/>
                        </a:rPr>
                        <a:t>weight_317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Helvetica"/>
                          <a:sym typeface="Helvetica"/>
                        </a:rPr>
                        <a:t>weight_332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13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16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200" dirty="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NA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20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1169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Table"/>
          <p:cNvGraphicFramePr/>
          <p:nvPr>
            <p:extLst>
              <p:ext uri="{D42A27DB-BD31-4B8C-83A1-F6EECF244321}">
                <p14:modId xmlns:p14="http://schemas.microsoft.com/office/powerpoint/2010/main" val="277592649"/>
              </p:ext>
            </p:extLst>
          </p:nvPr>
        </p:nvGraphicFramePr>
        <p:xfrm>
          <a:off x="5746052" y="77409"/>
          <a:ext cx="12891896" cy="1356118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133543395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6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60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days</a:t>
                      </a:r>
                      <a:endParaRPr sz="60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60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60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3</a:t>
                      </a:r>
                      <a:r>
                        <a:rPr lang="en-US" sz="6000" dirty="0"/>
                        <a:t>6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173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222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317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84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150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214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6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332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461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795F8D6E-7110-594C-BFBC-C0BB3123EDB6}"/>
              </a:ext>
            </a:extLst>
          </p:cNvPr>
          <p:cNvGraphicFramePr/>
          <p:nvPr/>
        </p:nvGraphicFramePr>
        <p:xfrm>
          <a:off x="42528" y="4572000"/>
          <a:ext cx="12418830" cy="4572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6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FB6B68AC-11EE-5643-9E87-3B9159C92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455411"/>
              </p:ext>
            </p:extLst>
          </p:nvPr>
        </p:nvGraphicFramePr>
        <p:xfrm>
          <a:off x="13928650" y="1576597"/>
          <a:ext cx="10412820" cy="105628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0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133543395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364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value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585E8A-1F75-904C-952B-588BBAB20D16}"/>
              </a:ext>
            </a:extLst>
          </p:cNvPr>
          <p:cNvSpPr txBox="1"/>
          <p:nvPr/>
        </p:nvSpPr>
        <p:spPr>
          <a:xfrm>
            <a:off x="2169042" y="2432826"/>
            <a:ext cx="8080745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  <a:r>
              <a:rPr lang="en-US" dirty="0"/>
              <a:t>frame passed to the “data” argument.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AA44-694F-0F44-B65F-BAB208036722}"/>
              </a:ext>
            </a:extLst>
          </p:cNvPr>
          <p:cNvSpPr txBox="1"/>
          <p:nvPr/>
        </p:nvSpPr>
        <p:spPr>
          <a:xfrm>
            <a:off x="15094687" y="319842"/>
            <a:ext cx="808074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DF711-C4A5-C44E-B47A-242EF2147E80}"/>
              </a:ext>
            </a:extLst>
          </p:cNvPr>
          <p:cNvSpPr/>
          <p:nvPr/>
        </p:nvSpPr>
        <p:spPr>
          <a:xfrm>
            <a:off x="4167963" y="4572000"/>
            <a:ext cx="8293395" cy="1552353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6B77C1C-8AC7-404B-884A-CC0091D796FB}"/>
              </a:ext>
            </a:extLst>
          </p:cNvPr>
          <p:cNvSpPr/>
          <p:nvPr/>
        </p:nvSpPr>
        <p:spPr>
          <a:xfrm>
            <a:off x="1892594" y="7621288"/>
            <a:ext cx="3487479" cy="1747996"/>
          </a:xfrm>
          <a:prstGeom prst="wedgeRoundRectCallout">
            <a:avLst>
              <a:gd name="adj1" fmla="val 15752"/>
              <a:gd name="adj2" fmla="val -107612"/>
              <a:gd name="adj3" fmla="val 16667"/>
            </a:avLst>
          </a:prstGeom>
          <a:solidFill>
            <a:schemeClr val="bg1"/>
          </a:solidFill>
          <a:ln w="381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Column names from “data” that are being pivoted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C29D05-A7C8-1546-861B-2A98EFB6B360}"/>
              </a:ext>
            </a:extLst>
          </p:cNvPr>
          <p:cNvCxnSpPr/>
          <p:nvPr/>
        </p:nvCxnSpPr>
        <p:spPr>
          <a:xfrm flipV="1">
            <a:off x="12461358" y="3435178"/>
            <a:ext cx="7087031" cy="190294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025048-4921-394F-B18A-D64C3F787769}"/>
              </a:ext>
            </a:extLst>
          </p:cNvPr>
          <p:cNvCxnSpPr>
            <a:stCxn id="2" idx="3"/>
          </p:cNvCxnSpPr>
          <p:nvPr/>
        </p:nvCxnSpPr>
        <p:spPr>
          <a:xfrm flipV="1">
            <a:off x="12461358" y="4572000"/>
            <a:ext cx="7062318" cy="77617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759980-74E7-2B48-ACAC-36A7FB99FA74}"/>
              </a:ext>
            </a:extLst>
          </p:cNvPr>
          <p:cNvCxnSpPr>
            <a:stCxn id="2" idx="3"/>
          </p:cNvCxnSpPr>
          <p:nvPr/>
        </p:nvCxnSpPr>
        <p:spPr>
          <a:xfrm>
            <a:off x="12461358" y="5348177"/>
            <a:ext cx="7087031" cy="3606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653A60-13FF-6445-9333-B41DC0BD6283}"/>
              </a:ext>
            </a:extLst>
          </p:cNvPr>
          <p:cNvCxnSpPr>
            <a:stCxn id="2" idx="3"/>
          </p:cNvCxnSpPr>
          <p:nvPr/>
        </p:nvCxnSpPr>
        <p:spPr>
          <a:xfrm>
            <a:off x="12461358" y="5348177"/>
            <a:ext cx="7062318" cy="150982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F436F7-BF3D-914A-814A-C939F9CD634D}"/>
              </a:ext>
            </a:extLst>
          </p:cNvPr>
          <p:cNvCxnSpPr>
            <a:stCxn id="2" idx="3"/>
          </p:cNvCxnSpPr>
          <p:nvPr/>
        </p:nvCxnSpPr>
        <p:spPr>
          <a:xfrm>
            <a:off x="12461358" y="5348177"/>
            <a:ext cx="7062318" cy="265900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356DA-AA65-D84C-8C3D-D972C5F4C796}"/>
              </a:ext>
            </a:extLst>
          </p:cNvPr>
          <p:cNvCxnSpPr>
            <a:stCxn id="2" idx="3"/>
          </p:cNvCxnSpPr>
          <p:nvPr/>
        </p:nvCxnSpPr>
        <p:spPr>
          <a:xfrm>
            <a:off x="12461358" y="5348177"/>
            <a:ext cx="7087031" cy="379582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A27B7-DD25-4D47-BE15-F076C2299906}"/>
              </a:ext>
            </a:extLst>
          </p:cNvPr>
          <p:cNvCxnSpPr>
            <a:stCxn id="2" idx="3"/>
          </p:cNvCxnSpPr>
          <p:nvPr/>
        </p:nvCxnSpPr>
        <p:spPr>
          <a:xfrm>
            <a:off x="12461358" y="5348177"/>
            <a:ext cx="7062318" cy="490793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411912-247B-E243-A3CF-05979137BD93}"/>
              </a:ext>
            </a:extLst>
          </p:cNvPr>
          <p:cNvCxnSpPr>
            <a:stCxn id="2" idx="3"/>
          </p:cNvCxnSpPr>
          <p:nvPr/>
        </p:nvCxnSpPr>
        <p:spPr>
          <a:xfrm>
            <a:off x="12461358" y="5348177"/>
            <a:ext cx="7062318" cy="609418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BB9B7C40-21B6-A74E-8EC5-71DE6632026B}"/>
              </a:ext>
            </a:extLst>
          </p:cNvPr>
          <p:cNvSpPr/>
          <p:nvPr/>
        </p:nvSpPr>
        <p:spPr>
          <a:xfrm>
            <a:off x="13928650" y="277969"/>
            <a:ext cx="3487479" cy="1203166"/>
          </a:xfrm>
          <a:prstGeom prst="wedgeRoundRectCallout">
            <a:avLst>
              <a:gd name="adj1" fmla="val 119922"/>
              <a:gd name="adj2" fmla="val 96938"/>
              <a:gd name="adj3" fmla="val 16667"/>
            </a:avLst>
          </a:prstGeom>
          <a:solidFill>
            <a:schemeClr val="bg1"/>
          </a:solidFill>
          <a:ln w="381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 column name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735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795F8D6E-7110-594C-BFBC-C0BB3123EDB6}"/>
              </a:ext>
            </a:extLst>
          </p:cNvPr>
          <p:cNvGraphicFramePr/>
          <p:nvPr/>
        </p:nvGraphicFramePr>
        <p:xfrm>
          <a:off x="42528" y="4572000"/>
          <a:ext cx="12418830" cy="4572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6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w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eight</a:t>
                      </a: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_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FB6B68AC-11EE-5643-9E87-3B9159C92161}"/>
              </a:ext>
            </a:extLst>
          </p:cNvPr>
          <p:cNvGraphicFramePr/>
          <p:nvPr/>
        </p:nvGraphicFramePr>
        <p:xfrm>
          <a:off x="13928650" y="1576597"/>
          <a:ext cx="10412820" cy="105628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0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133543395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364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b="1" dirty="0">
                          <a:solidFill>
                            <a:srgbClr val="FFFFFF"/>
                          </a:solidFill>
                          <a:sym typeface="Helvetica"/>
                        </a:rPr>
                        <a:t>value</a:t>
                      </a:r>
                      <a:endParaRPr sz="32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17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3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1002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200" dirty="0"/>
                        <a:t>weight_</a:t>
                      </a:r>
                      <a:r>
                        <a:rPr sz="3200" dirty="0"/>
                        <a:t>12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/>
                        <a:t>20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585E8A-1F75-904C-952B-588BBAB20D16}"/>
              </a:ext>
            </a:extLst>
          </p:cNvPr>
          <p:cNvSpPr txBox="1"/>
          <p:nvPr/>
        </p:nvSpPr>
        <p:spPr>
          <a:xfrm>
            <a:off x="2169042" y="2432826"/>
            <a:ext cx="8080745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  <a:r>
              <a:rPr lang="en-US" dirty="0"/>
              <a:t>frame passed to the “data” argument.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AA44-694F-0F44-B65F-BAB208036722}"/>
              </a:ext>
            </a:extLst>
          </p:cNvPr>
          <p:cNvSpPr txBox="1"/>
          <p:nvPr/>
        </p:nvSpPr>
        <p:spPr>
          <a:xfrm>
            <a:off x="15094687" y="319842"/>
            <a:ext cx="808074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DF711-C4A5-C44E-B47A-242EF2147E80}"/>
              </a:ext>
            </a:extLst>
          </p:cNvPr>
          <p:cNvSpPr/>
          <p:nvPr/>
        </p:nvSpPr>
        <p:spPr>
          <a:xfrm>
            <a:off x="4167963" y="6080760"/>
            <a:ext cx="8293395" cy="3063240"/>
          </a:xfrm>
          <a:prstGeom prst="rect">
            <a:avLst/>
          </a:prstGeom>
          <a:noFill/>
          <a:ln w="1270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6B77C1C-8AC7-404B-884A-CC0091D796FB}"/>
              </a:ext>
            </a:extLst>
          </p:cNvPr>
          <p:cNvSpPr/>
          <p:nvPr/>
        </p:nvSpPr>
        <p:spPr>
          <a:xfrm>
            <a:off x="9707525" y="10212148"/>
            <a:ext cx="3487479" cy="1747996"/>
          </a:xfrm>
          <a:prstGeom prst="wedgeRoundRectCallout">
            <a:avLst>
              <a:gd name="adj1" fmla="val 15752"/>
              <a:gd name="adj2" fmla="val -107612"/>
              <a:gd name="adj3" fmla="val 16667"/>
            </a:avLst>
          </a:prstGeom>
          <a:solidFill>
            <a:schemeClr val="bg1"/>
          </a:solidFill>
          <a:ln w="381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Values from “data” that are being pivoted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C29D05-A7C8-1546-861B-2A98EFB6B36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2461358" y="3459891"/>
            <a:ext cx="10299788" cy="415248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025048-4921-394F-B18A-D64C3F7877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2461358" y="4560571"/>
            <a:ext cx="10299788" cy="305180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759980-74E7-2B48-ACAC-36A7FB99FA7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2461358" y="5691001"/>
            <a:ext cx="10299788" cy="192137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653A60-13FF-6445-9333-B41DC0BD628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2461358" y="6800664"/>
            <a:ext cx="10299788" cy="81171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F436F7-BF3D-914A-814A-C939F9CD634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2461358" y="7612380"/>
            <a:ext cx="10299788" cy="3586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356DA-AA65-D84C-8C3D-D972C5F4C79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2461358" y="7612380"/>
            <a:ext cx="10299788" cy="153162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A27B7-DD25-4D47-BE15-F076C229990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2461358" y="7612380"/>
            <a:ext cx="10299788" cy="266205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411912-247B-E243-A3CF-05979137BD9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2461358" y="7612380"/>
            <a:ext cx="10299788" cy="390411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BB9B7C40-21B6-A74E-8EC5-71DE6632026B}"/>
              </a:ext>
            </a:extLst>
          </p:cNvPr>
          <p:cNvSpPr/>
          <p:nvPr/>
        </p:nvSpPr>
        <p:spPr>
          <a:xfrm>
            <a:off x="20409148" y="154276"/>
            <a:ext cx="3487479" cy="1203166"/>
          </a:xfrm>
          <a:prstGeom prst="wedgeRoundRectCallout">
            <a:avLst>
              <a:gd name="adj1" fmla="val 23547"/>
              <a:gd name="adj2" fmla="val 90776"/>
              <a:gd name="adj3" fmla="val 16667"/>
            </a:avLst>
          </a:prstGeom>
          <a:solidFill>
            <a:schemeClr val="bg1"/>
          </a:solidFill>
          <a:ln w="381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 column name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52301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647</Words>
  <Application>Microsoft Macintosh PowerPoint</Application>
  <PresentationFormat>Custom</PresentationFormat>
  <Paragraphs>447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31</cp:revision>
  <dcterms:modified xsi:type="dcterms:W3CDTF">2020-07-24T21:00:41Z</dcterms:modified>
</cp:coreProperties>
</file>