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nnell, Michael B" initials="CMB" lastIdx="7" clrIdx="0">
    <p:extLst>
      <p:ext uri="{19B8F6BF-5375-455C-9EA6-DF929625EA0E}">
        <p15:presenceInfo xmlns:p15="http://schemas.microsoft.com/office/powerpoint/2012/main" userId="S::michael.b.cannell@uth.tmc.edu::df291291-9ac9-42c2-a976-062f6e2ad9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4F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98"/>
    <p:restoredTop sz="60475"/>
  </p:normalViewPr>
  <p:slideViewPr>
    <p:cSldViewPr snapToGrid="0" snapToObjects="1">
      <p:cViewPr varScale="1">
        <p:scale>
          <a:sx n="40" d="100"/>
          <a:sy n="40" d="100"/>
        </p:scale>
        <p:origin x="256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idx="13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Hallo Welt!"/>
          <p:cNvSpPr txBox="1"/>
          <p:nvPr/>
        </p:nvSpPr>
        <p:spPr>
          <a:xfrm>
            <a:off x="12888042" y="2933805"/>
            <a:ext cx="3172719" cy="817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Hallo Welt!</a:t>
            </a:r>
          </a:p>
        </p:txBody>
      </p:sp>
      <p:sp>
        <p:nvSpPr>
          <p:cNvPr id="123" name="مرحبا العالم!"/>
          <p:cNvSpPr txBox="1"/>
          <p:nvPr/>
        </p:nvSpPr>
        <p:spPr>
          <a:xfrm>
            <a:off x="1900033" y="739979"/>
            <a:ext cx="2669804" cy="817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 defTabSz="457200" rtl="1">
              <a:defRPr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 err="1"/>
              <a:t>مرحبا</a:t>
            </a:r>
            <a:r>
              <a:rPr dirty="0"/>
              <a:t> </a:t>
            </a:r>
            <a:r>
              <a:rPr dirty="0" err="1"/>
              <a:t>العالم</a:t>
            </a:r>
            <a:r>
              <a:rPr dirty="0"/>
              <a:t>!</a:t>
            </a:r>
          </a:p>
        </p:txBody>
      </p:sp>
      <p:sp>
        <p:nvSpPr>
          <p:cNvPr id="124" name="বিশ্ব হ্যালো!"/>
          <p:cNvSpPr txBox="1"/>
          <p:nvPr/>
        </p:nvSpPr>
        <p:spPr>
          <a:xfrm>
            <a:off x="7812003" y="1708957"/>
            <a:ext cx="2838237" cy="1003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 err="1"/>
              <a:t>বিশ্ব</a:t>
            </a:r>
            <a:r>
              <a:rPr dirty="0"/>
              <a:t> </a:t>
            </a:r>
            <a:r>
              <a:rPr dirty="0" err="1"/>
              <a:t>হ্যালো</a:t>
            </a:r>
            <a:r>
              <a:rPr dirty="0"/>
              <a:t>!</a:t>
            </a:r>
          </a:p>
        </p:txBody>
      </p:sp>
      <p:sp>
        <p:nvSpPr>
          <p:cNvPr id="125" name="你好世界！"/>
          <p:cNvSpPr txBox="1"/>
          <p:nvPr/>
        </p:nvSpPr>
        <p:spPr>
          <a:xfrm>
            <a:off x="2965120" y="5487295"/>
            <a:ext cx="32893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 err="1"/>
              <a:t>你好世界</a:t>
            </a:r>
            <a:r>
              <a:rPr dirty="0"/>
              <a:t>！</a:t>
            </a:r>
          </a:p>
        </p:txBody>
      </p:sp>
      <p:sp>
        <p:nvSpPr>
          <p:cNvPr id="126" name="Bonjour le monde!"/>
          <p:cNvSpPr txBox="1"/>
          <p:nvPr/>
        </p:nvSpPr>
        <p:spPr>
          <a:xfrm>
            <a:off x="6923905" y="3974040"/>
            <a:ext cx="5268095" cy="817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Bonjour le monde!</a:t>
            </a:r>
          </a:p>
        </p:txBody>
      </p:sp>
      <p:sp>
        <p:nvSpPr>
          <p:cNvPr id="127" name="שלום העולם!"/>
          <p:cNvSpPr txBox="1"/>
          <p:nvPr/>
        </p:nvSpPr>
        <p:spPr>
          <a:xfrm>
            <a:off x="753759" y="2761546"/>
            <a:ext cx="3287751" cy="817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 defTabSz="457200" rtl="1">
              <a:defRPr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 err="1"/>
              <a:t>שלום</a:t>
            </a:r>
            <a:r>
              <a:rPr dirty="0"/>
              <a:t> </a:t>
            </a:r>
            <a:r>
              <a:rPr dirty="0" err="1"/>
              <a:t>העולם</a:t>
            </a:r>
            <a:r>
              <a:rPr dirty="0"/>
              <a:t>!</a:t>
            </a:r>
          </a:p>
        </p:txBody>
      </p:sp>
      <p:sp>
        <p:nvSpPr>
          <p:cNvPr id="128" name="विश्व नमस्कार!"/>
          <p:cNvSpPr txBox="1"/>
          <p:nvPr/>
        </p:nvSpPr>
        <p:spPr>
          <a:xfrm>
            <a:off x="19935073" y="1637773"/>
            <a:ext cx="3516417" cy="1003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 err="1"/>
              <a:t>विश्व</a:t>
            </a:r>
            <a:r>
              <a:rPr dirty="0"/>
              <a:t> </a:t>
            </a:r>
            <a:r>
              <a:rPr dirty="0" err="1"/>
              <a:t>नमस्कार</a:t>
            </a:r>
            <a:r>
              <a:rPr dirty="0"/>
              <a:t>!</a:t>
            </a:r>
          </a:p>
        </p:txBody>
      </p:sp>
      <p:sp>
        <p:nvSpPr>
          <p:cNvPr id="129" name="Ciao mondo!"/>
          <p:cNvSpPr txBox="1"/>
          <p:nvPr/>
        </p:nvSpPr>
        <p:spPr>
          <a:xfrm>
            <a:off x="20274004" y="6980949"/>
            <a:ext cx="3714701" cy="817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Ciao mondo!</a:t>
            </a:r>
          </a:p>
        </p:txBody>
      </p:sp>
      <p:sp>
        <p:nvSpPr>
          <p:cNvPr id="130" name="世界こんにちは！"/>
          <p:cNvSpPr txBox="1"/>
          <p:nvPr/>
        </p:nvSpPr>
        <p:spPr>
          <a:xfrm>
            <a:off x="19019220" y="9694151"/>
            <a:ext cx="51943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世界こんにちは！</a:t>
            </a:r>
          </a:p>
        </p:txBody>
      </p:sp>
      <p:sp>
        <p:nvSpPr>
          <p:cNvPr id="131" name="세계 안녕하세요!"/>
          <p:cNvSpPr txBox="1"/>
          <p:nvPr/>
        </p:nvSpPr>
        <p:spPr>
          <a:xfrm>
            <a:off x="6276273" y="8218112"/>
            <a:ext cx="4312072" cy="873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세계 안녕하세요!</a:t>
            </a:r>
          </a:p>
        </p:txBody>
      </p:sp>
      <p:sp>
        <p:nvSpPr>
          <p:cNvPr id="132" name="Salve mundi;"/>
          <p:cNvSpPr txBox="1"/>
          <p:nvPr/>
        </p:nvSpPr>
        <p:spPr>
          <a:xfrm>
            <a:off x="1041224" y="7439886"/>
            <a:ext cx="3785085" cy="817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Salve mundi;</a:t>
            </a:r>
          </a:p>
        </p:txBody>
      </p:sp>
      <p:sp>
        <p:nvSpPr>
          <p:cNvPr id="133" name="سلام جهان!"/>
          <p:cNvSpPr txBox="1"/>
          <p:nvPr/>
        </p:nvSpPr>
        <p:spPr>
          <a:xfrm>
            <a:off x="16203908" y="832145"/>
            <a:ext cx="2466405" cy="817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 defTabSz="457200" rtl="1">
              <a:defRPr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 err="1"/>
              <a:t>سلام</a:t>
            </a:r>
            <a:r>
              <a:rPr dirty="0"/>
              <a:t> </a:t>
            </a:r>
            <a:r>
              <a:rPr dirty="0" err="1"/>
              <a:t>جهان</a:t>
            </a:r>
            <a:r>
              <a:rPr dirty="0"/>
              <a:t>!</a:t>
            </a:r>
          </a:p>
        </p:txBody>
      </p:sp>
      <p:sp>
        <p:nvSpPr>
          <p:cNvPr id="134" name="Witaj świecie!"/>
          <p:cNvSpPr txBox="1"/>
          <p:nvPr/>
        </p:nvSpPr>
        <p:spPr>
          <a:xfrm>
            <a:off x="16601981" y="7866653"/>
            <a:ext cx="3960268" cy="817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Witaj świecie!</a:t>
            </a:r>
          </a:p>
        </p:txBody>
      </p:sp>
      <p:sp>
        <p:nvSpPr>
          <p:cNvPr id="135" name="ਸਤਿ ਸ੍ਰੀ ਅਕਾਲ ਦੁਨਿਆ!"/>
          <p:cNvSpPr txBox="1"/>
          <p:nvPr/>
        </p:nvSpPr>
        <p:spPr>
          <a:xfrm>
            <a:off x="5303648" y="11570969"/>
            <a:ext cx="501671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 err="1"/>
              <a:t>ਸਤਿ</a:t>
            </a:r>
            <a:r>
              <a:rPr dirty="0"/>
              <a:t> </a:t>
            </a:r>
            <a:r>
              <a:rPr dirty="0" err="1"/>
              <a:t>ਸ੍ਰੀ</a:t>
            </a:r>
            <a:r>
              <a:rPr dirty="0"/>
              <a:t> </a:t>
            </a:r>
            <a:r>
              <a:rPr dirty="0" err="1"/>
              <a:t>ਅਕਾਲ</a:t>
            </a:r>
            <a:r>
              <a:rPr dirty="0"/>
              <a:t> </a:t>
            </a:r>
            <a:r>
              <a:rPr dirty="0" err="1"/>
              <a:t>ਦੁਨਿਆ</a:t>
            </a:r>
            <a:r>
              <a:rPr dirty="0"/>
              <a:t>!</a:t>
            </a:r>
          </a:p>
        </p:txBody>
      </p:sp>
      <p:sp>
        <p:nvSpPr>
          <p:cNvPr id="136" name="Привет мир!"/>
          <p:cNvSpPr txBox="1"/>
          <p:nvPr/>
        </p:nvSpPr>
        <p:spPr>
          <a:xfrm>
            <a:off x="1079819" y="10137027"/>
            <a:ext cx="3728964" cy="817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 err="1"/>
              <a:t>Привет</a:t>
            </a:r>
            <a:r>
              <a:rPr dirty="0"/>
              <a:t> </a:t>
            </a:r>
            <a:r>
              <a:rPr dirty="0" err="1"/>
              <a:t>мир</a:t>
            </a:r>
            <a:r>
              <a:rPr dirty="0"/>
              <a:t>!</a:t>
            </a:r>
          </a:p>
        </p:txBody>
      </p:sp>
      <p:sp>
        <p:nvSpPr>
          <p:cNvPr id="137" name="¡Hola Mundo!"/>
          <p:cNvSpPr txBox="1"/>
          <p:nvPr/>
        </p:nvSpPr>
        <p:spPr>
          <a:xfrm>
            <a:off x="15795855" y="11491577"/>
            <a:ext cx="3926161" cy="817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¡Hola Mundo!</a:t>
            </a:r>
          </a:p>
        </p:txBody>
      </p:sp>
      <p:sp>
        <p:nvSpPr>
          <p:cNvPr id="138" name="Selam Dünya!"/>
          <p:cNvSpPr txBox="1"/>
          <p:nvPr/>
        </p:nvSpPr>
        <p:spPr>
          <a:xfrm>
            <a:off x="17883781" y="3578973"/>
            <a:ext cx="4102584" cy="817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 err="1"/>
              <a:t>Selam</a:t>
            </a:r>
            <a:r>
              <a:rPr dirty="0"/>
              <a:t> </a:t>
            </a:r>
            <a:r>
              <a:rPr dirty="0" err="1"/>
              <a:t>Dünya</a:t>
            </a:r>
            <a:r>
              <a:rPr dirty="0"/>
              <a:t>!</a:t>
            </a:r>
          </a:p>
        </p:txBody>
      </p:sp>
      <p:sp>
        <p:nvSpPr>
          <p:cNvPr id="139" name="ہیلو دنیا!"/>
          <p:cNvSpPr txBox="1"/>
          <p:nvPr/>
        </p:nvSpPr>
        <p:spPr>
          <a:xfrm>
            <a:off x="15905825" y="5314099"/>
            <a:ext cx="1853110" cy="817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 defTabSz="457200" rtl="1">
              <a:defRPr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 err="1"/>
              <a:t>ہیلو</a:t>
            </a:r>
            <a:r>
              <a:rPr dirty="0"/>
              <a:t> </a:t>
            </a:r>
            <a:r>
              <a:rPr dirty="0" err="1"/>
              <a:t>دنیا</a:t>
            </a:r>
            <a:r>
              <a:rPr dirty="0"/>
              <a:t>!</a:t>
            </a:r>
          </a:p>
        </p:txBody>
      </p:sp>
      <p:sp>
        <p:nvSpPr>
          <p:cNvPr id="140" name="Xin chào thế giới!"/>
          <p:cNvSpPr txBox="1"/>
          <p:nvPr/>
        </p:nvSpPr>
        <p:spPr>
          <a:xfrm>
            <a:off x="9105519" y="10012706"/>
            <a:ext cx="5049193" cy="817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Xin chào thế giới!</a:t>
            </a:r>
          </a:p>
        </p:txBody>
      </p:sp>
      <p:sp>
        <p:nvSpPr>
          <p:cNvPr id="141" name="העלא וועלט!"/>
          <p:cNvSpPr txBox="1"/>
          <p:nvPr/>
        </p:nvSpPr>
        <p:spPr>
          <a:xfrm>
            <a:off x="10223544" y="6349690"/>
            <a:ext cx="3154736" cy="817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 defTabSz="457200" rtl="1">
              <a:defRPr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 err="1"/>
              <a:t>העלא</a:t>
            </a:r>
            <a:r>
              <a:rPr dirty="0"/>
              <a:t> </a:t>
            </a:r>
            <a:r>
              <a:rPr dirty="0" err="1"/>
              <a:t>וועלט</a:t>
            </a:r>
            <a:r>
              <a:rPr dirty="0"/>
              <a:t>!</a:t>
            </a:r>
          </a:p>
        </p:txBody>
      </p:sp>
      <p:sp>
        <p:nvSpPr>
          <p:cNvPr id="142" name="વિશ્વ હેલો!"/>
          <p:cNvSpPr txBox="1"/>
          <p:nvPr/>
        </p:nvSpPr>
        <p:spPr>
          <a:xfrm>
            <a:off x="14588191" y="8945905"/>
            <a:ext cx="2415327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 err="1"/>
              <a:t>વિશ્વ</a:t>
            </a:r>
            <a:r>
              <a:rPr dirty="0"/>
              <a:t> </a:t>
            </a:r>
            <a:r>
              <a:rPr dirty="0" err="1"/>
              <a:t>હેલો</a:t>
            </a:r>
            <a:r>
              <a:rPr dirty="0"/>
              <a:t>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"/>
                            </p:stCondLst>
                            <p:childTnLst>
                              <p:par>
                                <p:cTn id="14" presetID="1" presetClass="entr" presetSubtype="0" fill="hold" grpId="4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" presetClass="entr" presetSubtype="0" fill="hold" grpId="5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0"/>
                            </p:stCondLst>
                            <p:childTnLst>
                              <p:par>
                                <p:cTn id="20" presetID="1" presetClass="entr" presetSubtype="0" fill="hold" grpId="6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7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0"/>
                            </p:stCondLst>
                            <p:childTnLst>
                              <p:par>
                                <p:cTn id="26" presetID="1" presetClass="entr" presetSubtype="0" fill="hold" grpId="8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00"/>
                            </p:stCondLst>
                            <p:childTnLst>
                              <p:par>
                                <p:cTn id="29" presetID="1" presetClass="entr" presetSubtype="0" fill="hold" grpId="9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600"/>
                            </p:stCondLst>
                            <p:childTnLst>
                              <p:par>
                                <p:cTn id="32" presetID="1" presetClass="entr" presetSubtype="0" fill="hold" grpId="10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800"/>
                            </p:stCondLst>
                            <p:childTnLst>
                              <p:par>
                                <p:cTn id="35" presetID="1" presetClass="entr" presetSubtype="0" fill="hold" grpId="11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ntr" presetSubtype="0" fill="hold" grpId="12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00"/>
                            </p:stCondLst>
                            <p:childTnLst>
                              <p:par>
                                <p:cTn id="41" presetID="1" presetClass="entr" presetSubtype="0" fill="hold" grpId="13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400"/>
                            </p:stCondLst>
                            <p:childTnLst>
                              <p:par>
                                <p:cTn id="44" presetID="1" presetClass="entr" presetSubtype="0" fill="hold" grpId="14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600"/>
                            </p:stCondLst>
                            <p:childTnLst>
                              <p:par>
                                <p:cTn id="47" presetID="1" presetClass="entr" presetSubtype="0" fill="hold" grpId="15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800"/>
                            </p:stCondLst>
                            <p:childTnLst>
                              <p:par>
                                <p:cTn id="50" presetID="1" presetClass="entr" presetSubtype="0" fill="hold" grpId="16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" presetClass="entr" presetSubtype="0" fill="hold" grpId="17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200"/>
                            </p:stCondLst>
                            <p:childTnLst>
                              <p:par>
                                <p:cTn id="56" presetID="1" presetClass="entr" presetSubtype="0" fill="hold" grpId="18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400"/>
                            </p:stCondLst>
                            <p:childTnLst>
                              <p:par>
                                <p:cTn id="59" presetID="1" presetClass="entr" presetSubtype="0" fill="hold" grpId="19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600"/>
                            </p:stCondLst>
                            <p:childTnLst>
                              <p:par>
                                <p:cTn id="62" presetID="1" presetClass="entr" presetSubtype="0" fill="hold" grpId="20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800"/>
                            </p:stCondLst>
                            <p:childTnLst>
                              <p:par>
                                <p:cTn id="65" presetID="1" presetClass="entr" presetSubtype="0" fill="hold" grpId="21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5" animBg="1" advAuto="0"/>
      <p:bldP spid="123" grpId="2" animBg="1" advAuto="0"/>
      <p:bldP spid="124" grpId="3" animBg="1" advAuto="0"/>
      <p:bldP spid="125" grpId="10" animBg="1" advAuto="0"/>
      <p:bldP spid="126" grpId="7" animBg="1" advAuto="0"/>
      <p:bldP spid="127" grpId="6" animBg="1" advAuto="0"/>
      <p:bldP spid="128" grpId="4" animBg="1" advAuto="0"/>
      <p:bldP spid="129" grpId="11" animBg="1" advAuto="0"/>
      <p:bldP spid="130" grpId="18" animBg="1" advAuto="0"/>
      <p:bldP spid="131" grpId="15" animBg="1" advAuto="0"/>
      <p:bldP spid="132" grpId="13" animBg="1" advAuto="0"/>
      <p:bldP spid="133" grpId="1" animBg="1" advAuto="0"/>
      <p:bldP spid="134" grpId="14" animBg="1" advAuto="0"/>
      <p:bldP spid="135" grpId="21" animBg="1" advAuto="0"/>
      <p:bldP spid="136" grpId="17" animBg="1" advAuto="0"/>
      <p:bldP spid="137" grpId="20" animBg="1" advAuto="0"/>
      <p:bldP spid="138" grpId="8" animBg="1" advAuto="0"/>
      <p:bldP spid="139" grpId="9" animBg="1" advAuto="0"/>
      <p:bldP spid="140" grpId="19" animBg="1" advAuto="0"/>
      <p:bldP spid="141" grpId="12" animBg="1" advAuto="0"/>
      <p:bldP spid="142" grpId="16" animBg="1" advAuto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2962</TotalTime>
  <Words>67</Words>
  <Application>Microsoft Macintosh PowerPoint</Application>
  <PresentationFormat>Custom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Roman</vt:lpstr>
      <vt:lpstr>Helvetica</vt:lpstr>
      <vt:lpstr>Helvetica Light</vt:lpstr>
      <vt:lpstr>White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Speaking R’s Language</dc:title>
  <dc:creator>Cannell, Michael B</dc:creator>
  <cp:lastModifiedBy>Cannell, Michael B</cp:lastModifiedBy>
  <cp:revision>40</cp:revision>
  <dcterms:created xsi:type="dcterms:W3CDTF">2020-05-12T14:59:32Z</dcterms:created>
  <dcterms:modified xsi:type="dcterms:W3CDTF">2020-05-17T02:56:35Z</dcterms:modified>
</cp:coreProperties>
</file>