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70" r:id="rId4"/>
    <p:sldId id="25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7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60475"/>
  </p:normalViewPr>
  <p:slideViewPr>
    <p:cSldViewPr snapToGrid="0" snapToObjects="1">
      <p:cViewPr varScale="1">
        <p:scale>
          <a:sx n="45" d="100"/>
          <a:sy n="45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1T09:46:16.832" idx="1">
    <p:pos x="10" y="10"/>
    <p:text>I don't think I'm going to use this picture in the book.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factory1</a:t>
            </a:r>
          </a:p>
        </p:txBody>
      </p:sp>
    </p:spTree>
    <p:extLst>
      <p:ext uri="{BB962C8B-B14F-4D97-AF65-F5344CB8AC3E}">
        <p14:creationId xmlns:p14="http://schemas.microsoft.com/office/powerpoint/2010/main" val="4511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factory2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46100">
              <a:lnSpc>
                <a:spcPct val="10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marL="0" marR="0" lvl="0" indent="0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language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A16B1C2-C5CC-B946-B31F-8F89EA87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33" y="1286932"/>
            <a:ext cx="11142134" cy="1114213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29C525-9FA2-BD4B-95E0-B8C6CAEC2AE9}"/>
              </a:ext>
            </a:extLst>
          </p:cNvPr>
          <p:cNvSpPr/>
          <p:nvPr/>
        </p:nvSpPr>
        <p:spPr>
          <a:xfrm>
            <a:off x="0" y="9144000"/>
            <a:ext cx="7315200" cy="2161309"/>
          </a:xfrm>
          <a:custGeom>
            <a:avLst/>
            <a:gdLst>
              <a:gd name="connsiteX0" fmla="*/ 0 w 7315200"/>
              <a:gd name="connsiteY0" fmla="*/ 360225 h 2161309"/>
              <a:gd name="connsiteX1" fmla="*/ 360225 w 7315200"/>
              <a:gd name="connsiteY1" fmla="*/ 0 h 2161309"/>
              <a:gd name="connsiteX2" fmla="*/ 887805 w 7315200"/>
              <a:gd name="connsiteY2" fmla="*/ 0 h 2161309"/>
              <a:gd name="connsiteX3" fmla="*/ 1679175 w 7315200"/>
              <a:gd name="connsiteY3" fmla="*/ 0 h 2161309"/>
              <a:gd name="connsiteX4" fmla="*/ 2140808 w 7315200"/>
              <a:gd name="connsiteY4" fmla="*/ 0 h 2161309"/>
              <a:gd name="connsiteX5" fmla="*/ 2800283 w 7315200"/>
              <a:gd name="connsiteY5" fmla="*/ 0 h 2161309"/>
              <a:gd name="connsiteX6" fmla="*/ 3261915 w 7315200"/>
              <a:gd name="connsiteY6" fmla="*/ 0 h 2161309"/>
              <a:gd name="connsiteX7" fmla="*/ 3855443 w 7315200"/>
              <a:gd name="connsiteY7" fmla="*/ 0 h 2161309"/>
              <a:gd name="connsiteX8" fmla="*/ 4514918 w 7315200"/>
              <a:gd name="connsiteY8" fmla="*/ 0 h 2161309"/>
              <a:gd name="connsiteX9" fmla="*/ 5042498 w 7315200"/>
              <a:gd name="connsiteY9" fmla="*/ 0 h 2161309"/>
              <a:gd name="connsiteX10" fmla="*/ 5767920 w 7315200"/>
              <a:gd name="connsiteY10" fmla="*/ 0 h 2161309"/>
              <a:gd name="connsiteX11" fmla="*/ 6229552 w 7315200"/>
              <a:gd name="connsiteY11" fmla="*/ 0 h 2161309"/>
              <a:gd name="connsiteX12" fmla="*/ 6954975 w 7315200"/>
              <a:gd name="connsiteY12" fmla="*/ 0 h 2161309"/>
              <a:gd name="connsiteX13" fmla="*/ 7315200 w 7315200"/>
              <a:gd name="connsiteY13" fmla="*/ 360225 h 2161309"/>
              <a:gd name="connsiteX14" fmla="*/ 7315200 w 7315200"/>
              <a:gd name="connsiteY14" fmla="*/ 854920 h 2161309"/>
              <a:gd name="connsiteX15" fmla="*/ 7315200 w 7315200"/>
              <a:gd name="connsiteY15" fmla="*/ 1364023 h 2161309"/>
              <a:gd name="connsiteX16" fmla="*/ 7315200 w 7315200"/>
              <a:gd name="connsiteY16" fmla="*/ 1801084 h 2161309"/>
              <a:gd name="connsiteX17" fmla="*/ 6954975 w 7315200"/>
              <a:gd name="connsiteY17" fmla="*/ 2161309 h 2161309"/>
              <a:gd name="connsiteX18" fmla="*/ 6427395 w 7315200"/>
              <a:gd name="connsiteY18" fmla="*/ 2161309 h 2161309"/>
              <a:gd name="connsiteX19" fmla="*/ 5965763 w 7315200"/>
              <a:gd name="connsiteY19" fmla="*/ 2161309 h 2161309"/>
              <a:gd name="connsiteX20" fmla="*/ 5504130 w 7315200"/>
              <a:gd name="connsiteY20" fmla="*/ 2161309 h 2161309"/>
              <a:gd name="connsiteX21" fmla="*/ 4712760 w 7315200"/>
              <a:gd name="connsiteY21" fmla="*/ 2161309 h 2161309"/>
              <a:gd name="connsiteX22" fmla="*/ 4185180 w 7315200"/>
              <a:gd name="connsiteY22" fmla="*/ 2161309 h 2161309"/>
              <a:gd name="connsiteX23" fmla="*/ 3393810 w 7315200"/>
              <a:gd name="connsiteY23" fmla="*/ 2161309 h 2161309"/>
              <a:gd name="connsiteX24" fmla="*/ 2602440 w 7315200"/>
              <a:gd name="connsiteY24" fmla="*/ 2161309 h 2161309"/>
              <a:gd name="connsiteX25" fmla="*/ 2140808 w 7315200"/>
              <a:gd name="connsiteY25" fmla="*/ 2161309 h 2161309"/>
              <a:gd name="connsiteX26" fmla="*/ 1547280 w 7315200"/>
              <a:gd name="connsiteY26" fmla="*/ 2161309 h 2161309"/>
              <a:gd name="connsiteX27" fmla="*/ 953753 w 7315200"/>
              <a:gd name="connsiteY27" fmla="*/ 2161309 h 2161309"/>
              <a:gd name="connsiteX28" fmla="*/ 360225 w 7315200"/>
              <a:gd name="connsiteY28" fmla="*/ 2161309 h 2161309"/>
              <a:gd name="connsiteX29" fmla="*/ 0 w 7315200"/>
              <a:gd name="connsiteY29" fmla="*/ 1801084 h 2161309"/>
              <a:gd name="connsiteX30" fmla="*/ 0 w 7315200"/>
              <a:gd name="connsiteY30" fmla="*/ 1349615 h 2161309"/>
              <a:gd name="connsiteX31" fmla="*/ 0 w 7315200"/>
              <a:gd name="connsiteY31" fmla="*/ 912554 h 2161309"/>
              <a:gd name="connsiteX32" fmla="*/ 0 w 7315200"/>
              <a:gd name="connsiteY32" fmla="*/ 360225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15200" h="2161309" extrusionOk="0">
                <a:moveTo>
                  <a:pt x="0" y="360225"/>
                </a:moveTo>
                <a:cubicBezTo>
                  <a:pt x="-2309" y="173704"/>
                  <a:pt x="146637" y="-8976"/>
                  <a:pt x="360225" y="0"/>
                </a:cubicBezTo>
                <a:cubicBezTo>
                  <a:pt x="491894" y="-18659"/>
                  <a:pt x="682266" y="-23827"/>
                  <a:pt x="887805" y="0"/>
                </a:cubicBezTo>
                <a:cubicBezTo>
                  <a:pt x="1093344" y="23827"/>
                  <a:pt x="1446731" y="15085"/>
                  <a:pt x="1679175" y="0"/>
                </a:cubicBezTo>
                <a:cubicBezTo>
                  <a:pt x="1911619" y="-15085"/>
                  <a:pt x="2001598" y="-13672"/>
                  <a:pt x="2140808" y="0"/>
                </a:cubicBezTo>
                <a:cubicBezTo>
                  <a:pt x="2280018" y="13672"/>
                  <a:pt x="2542352" y="23258"/>
                  <a:pt x="2800283" y="0"/>
                </a:cubicBezTo>
                <a:cubicBezTo>
                  <a:pt x="3058214" y="-23258"/>
                  <a:pt x="3113074" y="-13942"/>
                  <a:pt x="3261915" y="0"/>
                </a:cubicBezTo>
                <a:cubicBezTo>
                  <a:pt x="3410756" y="13942"/>
                  <a:pt x="3727461" y="14442"/>
                  <a:pt x="3855443" y="0"/>
                </a:cubicBezTo>
                <a:cubicBezTo>
                  <a:pt x="3983425" y="-14442"/>
                  <a:pt x="4197614" y="2576"/>
                  <a:pt x="4514918" y="0"/>
                </a:cubicBezTo>
                <a:cubicBezTo>
                  <a:pt x="4832223" y="-2576"/>
                  <a:pt x="4888299" y="9137"/>
                  <a:pt x="5042498" y="0"/>
                </a:cubicBezTo>
                <a:cubicBezTo>
                  <a:pt x="5196697" y="-9137"/>
                  <a:pt x="5543260" y="-15286"/>
                  <a:pt x="5767920" y="0"/>
                </a:cubicBezTo>
                <a:cubicBezTo>
                  <a:pt x="5992580" y="15286"/>
                  <a:pt x="6117860" y="17978"/>
                  <a:pt x="6229552" y="0"/>
                </a:cubicBezTo>
                <a:cubicBezTo>
                  <a:pt x="6341244" y="-17978"/>
                  <a:pt x="6774359" y="-32012"/>
                  <a:pt x="6954975" y="0"/>
                </a:cubicBezTo>
                <a:cubicBezTo>
                  <a:pt x="7174898" y="-20733"/>
                  <a:pt x="7351263" y="155420"/>
                  <a:pt x="7315200" y="360225"/>
                </a:cubicBezTo>
                <a:cubicBezTo>
                  <a:pt x="7324879" y="572638"/>
                  <a:pt x="7338966" y="692549"/>
                  <a:pt x="7315200" y="854920"/>
                </a:cubicBezTo>
                <a:cubicBezTo>
                  <a:pt x="7291434" y="1017291"/>
                  <a:pt x="7307834" y="1146140"/>
                  <a:pt x="7315200" y="1364023"/>
                </a:cubicBezTo>
                <a:cubicBezTo>
                  <a:pt x="7322566" y="1581906"/>
                  <a:pt x="7331917" y="1710358"/>
                  <a:pt x="7315200" y="1801084"/>
                </a:cubicBezTo>
                <a:cubicBezTo>
                  <a:pt x="7280333" y="1981272"/>
                  <a:pt x="7137472" y="2168313"/>
                  <a:pt x="6954975" y="2161309"/>
                </a:cubicBezTo>
                <a:cubicBezTo>
                  <a:pt x="6729982" y="2180977"/>
                  <a:pt x="6652681" y="2168684"/>
                  <a:pt x="6427395" y="2161309"/>
                </a:cubicBezTo>
                <a:cubicBezTo>
                  <a:pt x="6202109" y="2153934"/>
                  <a:pt x="6173007" y="2143499"/>
                  <a:pt x="5965763" y="2161309"/>
                </a:cubicBezTo>
                <a:cubicBezTo>
                  <a:pt x="5758519" y="2179119"/>
                  <a:pt x="5628881" y="2165898"/>
                  <a:pt x="5504130" y="2161309"/>
                </a:cubicBezTo>
                <a:cubicBezTo>
                  <a:pt x="5379379" y="2156720"/>
                  <a:pt x="4954279" y="2134538"/>
                  <a:pt x="4712760" y="2161309"/>
                </a:cubicBezTo>
                <a:cubicBezTo>
                  <a:pt x="4471241" y="2188081"/>
                  <a:pt x="4447528" y="2163056"/>
                  <a:pt x="4185180" y="2161309"/>
                </a:cubicBezTo>
                <a:cubicBezTo>
                  <a:pt x="3922832" y="2159562"/>
                  <a:pt x="3713916" y="2182463"/>
                  <a:pt x="3393810" y="2161309"/>
                </a:cubicBezTo>
                <a:cubicBezTo>
                  <a:pt x="3073704" y="2140156"/>
                  <a:pt x="2989538" y="2150379"/>
                  <a:pt x="2602440" y="2161309"/>
                </a:cubicBezTo>
                <a:cubicBezTo>
                  <a:pt x="2215342" y="2172240"/>
                  <a:pt x="2312272" y="2172778"/>
                  <a:pt x="2140808" y="2161309"/>
                </a:cubicBezTo>
                <a:cubicBezTo>
                  <a:pt x="1969344" y="2149840"/>
                  <a:pt x="1796809" y="2136362"/>
                  <a:pt x="1547280" y="2161309"/>
                </a:cubicBezTo>
                <a:cubicBezTo>
                  <a:pt x="1297751" y="2186256"/>
                  <a:pt x="1244502" y="2149497"/>
                  <a:pt x="953753" y="2161309"/>
                </a:cubicBezTo>
                <a:cubicBezTo>
                  <a:pt x="663004" y="2173121"/>
                  <a:pt x="605903" y="2153346"/>
                  <a:pt x="360225" y="2161309"/>
                </a:cubicBezTo>
                <a:cubicBezTo>
                  <a:pt x="145051" y="2165719"/>
                  <a:pt x="8637" y="2032809"/>
                  <a:pt x="0" y="1801084"/>
                </a:cubicBezTo>
                <a:cubicBezTo>
                  <a:pt x="-18220" y="1631992"/>
                  <a:pt x="18678" y="1534887"/>
                  <a:pt x="0" y="1349615"/>
                </a:cubicBezTo>
                <a:cubicBezTo>
                  <a:pt x="-18678" y="1164343"/>
                  <a:pt x="-11101" y="1087176"/>
                  <a:pt x="0" y="912554"/>
                </a:cubicBezTo>
                <a:cubicBezTo>
                  <a:pt x="11101" y="737932"/>
                  <a:pt x="-18347" y="581417"/>
                  <a:pt x="0" y="360225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41306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3EA2F-C0EA-EC40-A6AC-C5C3820CC1FB}"/>
              </a:ext>
            </a:extLst>
          </p:cNvPr>
          <p:cNvSpPr/>
          <p:nvPr/>
        </p:nvSpPr>
        <p:spPr>
          <a:xfrm>
            <a:off x="0" y="9144000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79BD89-F849-3242-979D-AD589913B2C9}"/>
              </a:ext>
            </a:extLst>
          </p:cNvPr>
          <p:cNvSpPr/>
          <p:nvPr/>
        </p:nvSpPr>
        <p:spPr>
          <a:xfrm>
            <a:off x="2591185" y="9144000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70F1D7-46A0-2842-A4E9-A979F5314902}"/>
              </a:ext>
            </a:extLst>
          </p:cNvPr>
          <p:cNvSpPr/>
          <p:nvPr/>
        </p:nvSpPr>
        <p:spPr>
          <a:xfrm>
            <a:off x="5182370" y="9144000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40481-61CA-DF44-BD2B-85116EC22692}"/>
              </a:ext>
            </a:extLst>
          </p:cNvPr>
          <p:cNvSpPr/>
          <p:nvPr/>
        </p:nvSpPr>
        <p:spPr>
          <a:xfrm>
            <a:off x="661554" y="9805554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90EDED-BCB8-B24B-B44B-19471BBB345A}"/>
              </a:ext>
            </a:extLst>
          </p:cNvPr>
          <p:cNvSpPr/>
          <p:nvPr/>
        </p:nvSpPr>
        <p:spPr>
          <a:xfrm>
            <a:off x="3252739" y="9826336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5448C-1D8A-FC46-9B98-A1240D39136A}"/>
              </a:ext>
            </a:extLst>
          </p:cNvPr>
          <p:cNvSpPr/>
          <p:nvPr/>
        </p:nvSpPr>
        <p:spPr>
          <a:xfrm>
            <a:off x="5843924" y="9847118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03B8C5C-7501-1F49-9B57-124938002F3D}"/>
              </a:ext>
            </a:extLst>
          </p:cNvPr>
          <p:cNvSpPr/>
          <p:nvPr/>
        </p:nvSpPr>
        <p:spPr>
          <a:xfrm>
            <a:off x="17068800" y="9102436"/>
            <a:ext cx="7315200" cy="2161309"/>
          </a:xfrm>
          <a:custGeom>
            <a:avLst/>
            <a:gdLst>
              <a:gd name="connsiteX0" fmla="*/ 0 w 7315200"/>
              <a:gd name="connsiteY0" fmla="*/ 360225 h 2161309"/>
              <a:gd name="connsiteX1" fmla="*/ 360225 w 7315200"/>
              <a:gd name="connsiteY1" fmla="*/ 0 h 2161309"/>
              <a:gd name="connsiteX2" fmla="*/ 887805 w 7315200"/>
              <a:gd name="connsiteY2" fmla="*/ 0 h 2161309"/>
              <a:gd name="connsiteX3" fmla="*/ 1679175 w 7315200"/>
              <a:gd name="connsiteY3" fmla="*/ 0 h 2161309"/>
              <a:gd name="connsiteX4" fmla="*/ 2140808 w 7315200"/>
              <a:gd name="connsiteY4" fmla="*/ 0 h 2161309"/>
              <a:gd name="connsiteX5" fmla="*/ 2800283 w 7315200"/>
              <a:gd name="connsiteY5" fmla="*/ 0 h 2161309"/>
              <a:gd name="connsiteX6" fmla="*/ 3261915 w 7315200"/>
              <a:gd name="connsiteY6" fmla="*/ 0 h 2161309"/>
              <a:gd name="connsiteX7" fmla="*/ 3855443 w 7315200"/>
              <a:gd name="connsiteY7" fmla="*/ 0 h 2161309"/>
              <a:gd name="connsiteX8" fmla="*/ 4514918 w 7315200"/>
              <a:gd name="connsiteY8" fmla="*/ 0 h 2161309"/>
              <a:gd name="connsiteX9" fmla="*/ 5042498 w 7315200"/>
              <a:gd name="connsiteY9" fmla="*/ 0 h 2161309"/>
              <a:gd name="connsiteX10" fmla="*/ 5767920 w 7315200"/>
              <a:gd name="connsiteY10" fmla="*/ 0 h 2161309"/>
              <a:gd name="connsiteX11" fmla="*/ 6229552 w 7315200"/>
              <a:gd name="connsiteY11" fmla="*/ 0 h 2161309"/>
              <a:gd name="connsiteX12" fmla="*/ 6954975 w 7315200"/>
              <a:gd name="connsiteY12" fmla="*/ 0 h 2161309"/>
              <a:gd name="connsiteX13" fmla="*/ 7315200 w 7315200"/>
              <a:gd name="connsiteY13" fmla="*/ 360225 h 2161309"/>
              <a:gd name="connsiteX14" fmla="*/ 7315200 w 7315200"/>
              <a:gd name="connsiteY14" fmla="*/ 854920 h 2161309"/>
              <a:gd name="connsiteX15" fmla="*/ 7315200 w 7315200"/>
              <a:gd name="connsiteY15" fmla="*/ 1364023 h 2161309"/>
              <a:gd name="connsiteX16" fmla="*/ 7315200 w 7315200"/>
              <a:gd name="connsiteY16" fmla="*/ 1801084 h 2161309"/>
              <a:gd name="connsiteX17" fmla="*/ 6954975 w 7315200"/>
              <a:gd name="connsiteY17" fmla="*/ 2161309 h 2161309"/>
              <a:gd name="connsiteX18" fmla="*/ 6427395 w 7315200"/>
              <a:gd name="connsiteY18" fmla="*/ 2161309 h 2161309"/>
              <a:gd name="connsiteX19" fmla="*/ 5965763 w 7315200"/>
              <a:gd name="connsiteY19" fmla="*/ 2161309 h 2161309"/>
              <a:gd name="connsiteX20" fmla="*/ 5504130 w 7315200"/>
              <a:gd name="connsiteY20" fmla="*/ 2161309 h 2161309"/>
              <a:gd name="connsiteX21" fmla="*/ 4712760 w 7315200"/>
              <a:gd name="connsiteY21" fmla="*/ 2161309 h 2161309"/>
              <a:gd name="connsiteX22" fmla="*/ 4185180 w 7315200"/>
              <a:gd name="connsiteY22" fmla="*/ 2161309 h 2161309"/>
              <a:gd name="connsiteX23" fmla="*/ 3393810 w 7315200"/>
              <a:gd name="connsiteY23" fmla="*/ 2161309 h 2161309"/>
              <a:gd name="connsiteX24" fmla="*/ 2602440 w 7315200"/>
              <a:gd name="connsiteY24" fmla="*/ 2161309 h 2161309"/>
              <a:gd name="connsiteX25" fmla="*/ 2140808 w 7315200"/>
              <a:gd name="connsiteY25" fmla="*/ 2161309 h 2161309"/>
              <a:gd name="connsiteX26" fmla="*/ 1547280 w 7315200"/>
              <a:gd name="connsiteY26" fmla="*/ 2161309 h 2161309"/>
              <a:gd name="connsiteX27" fmla="*/ 953753 w 7315200"/>
              <a:gd name="connsiteY27" fmla="*/ 2161309 h 2161309"/>
              <a:gd name="connsiteX28" fmla="*/ 360225 w 7315200"/>
              <a:gd name="connsiteY28" fmla="*/ 2161309 h 2161309"/>
              <a:gd name="connsiteX29" fmla="*/ 0 w 7315200"/>
              <a:gd name="connsiteY29" fmla="*/ 1801084 h 2161309"/>
              <a:gd name="connsiteX30" fmla="*/ 0 w 7315200"/>
              <a:gd name="connsiteY30" fmla="*/ 1349615 h 2161309"/>
              <a:gd name="connsiteX31" fmla="*/ 0 w 7315200"/>
              <a:gd name="connsiteY31" fmla="*/ 912554 h 2161309"/>
              <a:gd name="connsiteX32" fmla="*/ 0 w 7315200"/>
              <a:gd name="connsiteY32" fmla="*/ 360225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15200" h="2161309" extrusionOk="0">
                <a:moveTo>
                  <a:pt x="0" y="360225"/>
                </a:moveTo>
                <a:cubicBezTo>
                  <a:pt x="-2309" y="173704"/>
                  <a:pt x="146637" y="-8976"/>
                  <a:pt x="360225" y="0"/>
                </a:cubicBezTo>
                <a:cubicBezTo>
                  <a:pt x="491894" y="-18659"/>
                  <a:pt x="682266" y="-23827"/>
                  <a:pt x="887805" y="0"/>
                </a:cubicBezTo>
                <a:cubicBezTo>
                  <a:pt x="1093344" y="23827"/>
                  <a:pt x="1446731" y="15085"/>
                  <a:pt x="1679175" y="0"/>
                </a:cubicBezTo>
                <a:cubicBezTo>
                  <a:pt x="1911619" y="-15085"/>
                  <a:pt x="2001598" y="-13672"/>
                  <a:pt x="2140808" y="0"/>
                </a:cubicBezTo>
                <a:cubicBezTo>
                  <a:pt x="2280018" y="13672"/>
                  <a:pt x="2542352" y="23258"/>
                  <a:pt x="2800283" y="0"/>
                </a:cubicBezTo>
                <a:cubicBezTo>
                  <a:pt x="3058214" y="-23258"/>
                  <a:pt x="3113074" y="-13942"/>
                  <a:pt x="3261915" y="0"/>
                </a:cubicBezTo>
                <a:cubicBezTo>
                  <a:pt x="3410756" y="13942"/>
                  <a:pt x="3727461" y="14442"/>
                  <a:pt x="3855443" y="0"/>
                </a:cubicBezTo>
                <a:cubicBezTo>
                  <a:pt x="3983425" y="-14442"/>
                  <a:pt x="4197614" y="2576"/>
                  <a:pt x="4514918" y="0"/>
                </a:cubicBezTo>
                <a:cubicBezTo>
                  <a:pt x="4832223" y="-2576"/>
                  <a:pt x="4888299" y="9137"/>
                  <a:pt x="5042498" y="0"/>
                </a:cubicBezTo>
                <a:cubicBezTo>
                  <a:pt x="5196697" y="-9137"/>
                  <a:pt x="5543260" y="-15286"/>
                  <a:pt x="5767920" y="0"/>
                </a:cubicBezTo>
                <a:cubicBezTo>
                  <a:pt x="5992580" y="15286"/>
                  <a:pt x="6117860" y="17978"/>
                  <a:pt x="6229552" y="0"/>
                </a:cubicBezTo>
                <a:cubicBezTo>
                  <a:pt x="6341244" y="-17978"/>
                  <a:pt x="6774359" y="-32012"/>
                  <a:pt x="6954975" y="0"/>
                </a:cubicBezTo>
                <a:cubicBezTo>
                  <a:pt x="7174898" y="-20733"/>
                  <a:pt x="7351263" y="155420"/>
                  <a:pt x="7315200" y="360225"/>
                </a:cubicBezTo>
                <a:cubicBezTo>
                  <a:pt x="7324879" y="572638"/>
                  <a:pt x="7338966" y="692549"/>
                  <a:pt x="7315200" y="854920"/>
                </a:cubicBezTo>
                <a:cubicBezTo>
                  <a:pt x="7291434" y="1017291"/>
                  <a:pt x="7307834" y="1146140"/>
                  <a:pt x="7315200" y="1364023"/>
                </a:cubicBezTo>
                <a:cubicBezTo>
                  <a:pt x="7322566" y="1581906"/>
                  <a:pt x="7331917" y="1710358"/>
                  <a:pt x="7315200" y="1801084"/>
                </a:cubicBezTo>
                <a:cubicBezTo>
                  <a:pt x="7280333" y="1981272"/>
                  <a:pt x="7137472" y="2168313"/>
                  <a:pt x="6954975" y="2161309"/>
                </a:cubicBezTo>
                <a:cubicBezTo>
                  <a:pt x="6729982" y="2180977"/>
                  <a:pt x="6652681" y="2168684"/>
                  <a:pt x="6427395" y="2161309"/>
                </a:cubicBezTo>
                <a:cubicBezTo>
                  <a:pt x="6202109" y="2153934"/>
                  <a:pt x="6173007" y="2143499"/>
                  <a:pt x="5965763" y="2161309"/>
                </a:cubicBezTo>
                <a:cubicBezTo>
                  <a:pt x="5758519" y="2179119"/>
                  <a:pt x="5628881" y="2165898"/>
                  <a:pt x="5504130" y="2161309"/>
                </a:cubicBezTo>
                <a:cubicBezTo>
                  <a:pt x="5379379" y="2156720"/>
                  <a:pt x="4954279" y="2134538"/>
                  <a:pt x="4712760" y="2161309"/>
                </a:cubicBezTo>
                <a:cubicBezTo>
                  <a:pt x="4471241" y="2188081"/>
                  <a:pt x="4447528" y="2163056"/>
                  <a:pt x="4185180" y="2161309"/>
                </a:cubicBezTo>
                <a:cubicBezTo>
                  <a:pt x="3922832" y="2159562"/>
                  <a:pt x="3713916" y="2182463"/>
                  <a:pt x="3393810" y="2161309"/>
                </a:cubicBezTo>
                <a:cubicBezTo>
                  <a:pt x="3073704" y="2140156"/>
                  <a:pt x="2989538" y="2150379"/>
                  <a:pt x="2602440" y="2161309"/>
                </a:cubicBezTo>
                <a:cubicBezTo>
                  <a:pt x="2215342" y="2172240"/>
                  <a:pt x="2312272" y="2172778"/>
                  <a:pt x="2140808" y="2161309"/>
                </a:cubicBezTo>
                <a:cubicBezTo>
                  <a:pt x="1969344" y="2149840"/>
                  <a:pt x="1796809" y="2136362"/>
                  <a:pt x="1547280" y="2161309"/>
                </a:cubicBezTo>
                <a:cubicBezTo>
                  <a:pt x="1297751" y="2186256"/>
                  <a:pt x="1244502" y="2149497"/>
                  <a:pt x="953753" y="2161309"/>
                </a:cubicBezTo>
                <a:cubicBezTo>
                  <a:pt x="663004" y="2173121"/>
                  <a:pt x="605903" y="2153346"/>
                  <a:pt x="360225" y="2161309"/>
                </a:cubicBezTo>
                <a:cubicBezTo>
                  <a:pt x="145051" y="2165719"/>
                  <a:pt x="8637" y="2032809"/>
                  <a:pt x="0" y="1801084"/>
                </a:cubicBezTo>
                <a:cubicBezTo>
                  <a:pt x="-18220" y="1631992"/>
                  <a:pt x="18678" y="1534887"/>
                  <a:pt x="0" y="1349615"/>
                </a:cubicBezTo>
                <a:cubicBezTo>
                  <a:pt x="-18678" y="1164343"/>
                  <a:pt x="-11101" y="1087176"/>
                  <a:pt x="0" y="912554"/>
                </a:cubicBezTo>
                <a:cubicBezTo>
                  <a:pt x="11101" y="737932"/>
                  <a:pt x="-18347" y="581417"/>
                  <a:pt x="0" y="360225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41306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08119B-F137-D744-A41F-C0CDA517B8DE}"/>
              </a:ext>
            </a:extLst>
          </p:cNvPr>
          <p:cNvSpPr/>
          <p:nvPr/>
        </p:nvSpPr>
        <p:spPr>
          <a:xfrm>
            <a:off x="17068800" y="9102436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F4FD98-3D28-AA48-BB2C-C4B631204C87}"/>
              </a:ext>
            </a:extLst>
          </p:cNvPr>
          <p:cNvSpPr/>
          <p:nvPr/>
        </p:nvSpPr>
        <p:spPr>
          <a:xfrm>
            <a:off x="19659985" y="9102436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10DD5C-30D3-B943-9049-F608ECDAE4E7}"/>
              </a:ext>
            </a:extLst>
          </p:cNvPr>
          <p:cNvSpPr/>
          <p:nvPr/>
        </p:nvSpPr>
        <p:spPr>
          <a:xfrm>
            <a:off x="22251170" y="9102436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4E8D87-3D7D-1447-954B-BE389BC952FE}"/>
              </a:ext>
            </a:extLst>
          </p:cNvPr>
          <p:cNvSpPr/>
          <p:nvPr/>
        </p:nvSpPr>
        <p:spPr>
          <a:xfrm>
            <a:off x="17730354" y="9763990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A725CD-F8E0-374B-8EA7-BB87C4B5000C}"/>
              </a:ext>
            </a:extLst>
          </p:cNvPr>
          <p:cNvSpPr/>
          <p:nvPr/>
        </p:nvSpPr>
        <p:spPr>
          <a:xfrm>
            <a:off x="20321539" y="9784772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46C5B0-215E-A346-AE30-868E9A74C49D}"/>
              </a:ext>
            </a:extLst>
          </p:cNvPr>
          <p:cNvSpPr/>
          <p:nvPr/>
        </p:nvSpPr>
        <p:spPr>
          <a:xfrm>
            <a:off x="22912724" y="9805554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5" name="Picture 24" descr="A picture containing table, furniture&#10;&#10;Description automatically generated">
            <a:extLst>
              <a:ext uri="{FF2B5EF4-FFF2-40B4-BE49-F238E27FC236}">
                <a16:creationId xmlns:a16="http://schemas.microsoft.com/office/drawing/2014/main" id="{6BC0A47A-FC28-4245-B4CF-8512586EED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0"/>
          <a:stretch/>
        </p:blipFill>
        <p:spPr>
          <a:xfrm>
            <a:off x="13085" y="7296435"/>
            <a:ext cx="2346218" cy="1722873"/>
          </a:xfrm>
          <a:prstGeom prst="rect">
            <a:avLst/>
          </a:prstGeom>
        </p:spPr>
      </p:pic>
      <p:pic>
        <p:nvPicPr>
          <p:cNvPr id="26" name="Picture 25" descr="A picture containing table, furniture&#10;&#10;Description automatically generated">
            <a:extLst>
              <a:ext uri="{FF2B5EF4-FFF2-40B4-BE49-F238E27FC236}">
                <a16:creationId xmlns:a16="http://schemas.microsoft.com/office/drawing/2014/main" id="{FBAD14F1-3325-7F4C-BC68-B276DB390A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0"/>
          <a:stretch/>
        </p:blipFill>
        <p:spPr>
          <a:xfrm>
            <a:off x="2411570" y="7296435"/>
            <a:ext cx="2346218" cy="17228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C01EB0-80F7-BE4C-9D13-2CC12125FAAB}"/>
              </a:ext>
            </a:extLst>
          </p:cNvPr>
          <p:cNvSpPr txBox="1"/>
          <p:nvPr/>
        </p:nvSpPr>
        <p:spPr>
          <a:xfrm>
            <a:off x="9273846" y="850915"/>
            <a:ext cx="629178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Functions = Factories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46480B-E6A6-684B-876D-720CA18B240C}"/>
              </a:ext>
            </a:extLst>
          </p:cNvPr>
          <p:cNvSpPr txBox="1"/>
          <p:nvPr/>
        </p:nvSpPr>
        <p:spPr>
          <a:xfrm>
            <a:off x="1152748" y="4571199"/>
            <a:ext cx="579325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Inputs = Arguments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0063B1-67A5-9E44-91E9-04E8AC615121}"/>
              </a:ext>
            </a:extLst>
          </p:cNvPr>
          <p:cNvSpPr txBox="1"/>
          <p:nvPr/>
        </p:nvSpPr>
        <p:spPr>
          <a:xfrm>
            <a:off x="18006912" y="4186479"/>
            <a:ext cx="543898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Outputs = Results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(Return Values)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38C0DDE-F3B4-9345-99E4-C3DF43751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354" y="7305620"/>
            <a:ext cx="2744355" cy="1601807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AD3D86B7-2744-E348-8AD9-D4D7B120A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175" y="7305620"/>
            <a:ext cx="2744355" cy="1601807"/>
          </a:xfrm>
          <a:prstGeom prst="rect">
            <a:avLst/>
          </a:prstGeom>
        </p:spPr>
      </p:pic>
      <p:pic>
        <p:nvPicPr>
          <p:cNvPr id="57" name="Picture 56" descr="A picture containing table, furniture&#10;&#10;Description automatically generated">
            <a:extLst>
              <a:ext uri="{FF2B5EF4-FFF2-40B4-BE49-F238E27FC236}">
                <a16:creationId xmlns:a16="http://schemas.microsoft.com/office/drawing/2014/main" id="{C5401801-022D-E44C-9DCD-5880AE92F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0"/>
          <a:stretch/>
        </p:blipFill>
        <p:spPr>
          <a:xfrm>
            <a:off x="4810055" y="7296434"/>
            <a:ext cx="2346218" cy="17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935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A16B1C2-C5CC-B946-B31F-8F89EA87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33" y="1286932"/>
            <a:ext cx="11142134" cy="1114213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29C525-9FA2-BD4B-95E0-B8C6CAEC2AE9}"/>
              </a:ext>
            </a:extLst>
          </p:cNvPr>
          <p:cNvSpPr/>
          <p:nvPr/>
        </p:nvSpPr>
        <p:spPr>
          <a:xfrm>
            <a:off x="0" y="9144000"/>
            <a:ext cx="7315200" cy="2161309"/>
          </a:xfrm>
          <a:custGeom>
            <a:avLst/>
            <a:gdLst>
              <a:gd name="connsiteX0" fmla="*/ 0 w 7315200"/>
              <a:gd name="connsiteY0" fmla="*/ 360225 h 2161309"/>
              <a:gd name="connsiteX1" fmla="*/ 360225 w 7315200"/>
              <a:gd name="connsiteY1" fmla="*/ 0 h 2161309"/>
              <a:gd name="connsiteX2" fmla="*/ 887805 w 7315200"/>
              <a:gd name="connsiteY2" fmla="*/ 0 h 2161309"/>
              <a:gd name="connsiteX3" fmla="*/ 1679175 w 7315200"/>
              <a:gd name="connsiteY3" fmla="*/ 0 h 2161309"/>
              <a:gd name="connsiteX4" fmla="*/ 2140808 w 7315200"/>
              <a:gd name="connsiteY4" fmla="*/ 0 h 2161309"/>
              <a:gd name="connsiteX5" fmla="*/ 2800283 w 7315200"/>
              <a:gd name="connsiteY5" fmla="*/ 0 h 2161309"/>
              <a:gd name="connsiteX6" fmla="*/ 3261915 w 7315200"/>
              <a:gd name="connsiteY6" fmla="*/ 0 h 2161309"/>
              <a:gd name="connsiteX7" fmla="*/ 3855443 w 7315200"/>
              <a:gd name="connsiteY7" fmla="*/ 0 h 2161309"/>
              <a:gd name="connsiteX8" fmla="*/ 4514918 w 7315200"/>
              <a:gd name="connsiteY8" fmla="*/ 0 h 2161309"/>
              <a:gd name="connsiteX9" fmla="*/ 5042498 w 7315200"/>
              <a:gd name="connsiteY9" fmla="*/ 0 h 2161309"/>
              <a:gd name="connsiteX10" fmla="*/ 5767920 w 7315200"/>
              <a:gd name="connsiteY10" fmla="*/ 0 h 2161309"/>
              <a:gd name="connsiteX11" fmla="*/ 6229552 w 7315200"/>
              <a:gd name="connsiteY11" fmla="*/ 0 h 2161309"/>
              <a:gd name="connsiteX12" fmla="*/ 6954975 w 7315200"/>
              <a:gd name="connsiteY12" fmla="*/ 0 h 2161309"/>
              <a:gd name="connsiteX13" fmla="*/ 7315200 w 7315200"/>
              <a:gd name="connsiteY13" fmla="*/ 360225 h 2161309"/>
              <a:gd name="connsiteX14" fmla="*/ 7315200 w 7315200"/>
              <a:gd name="connsiteY14" fmla="*/ 854920 h 2161309"/>
              <a:gd name="connsiteX15" fmla="*/ 7315200 w 7315200"/>
              <a:gd name="connsiteY15" fmla="*/ 1364023 h 2161309"/>
              <a:gd name="connsiteX16" fmla="*/ 7315200 w 7315200"/>
              <a:gd name="connsiteY16" fmla="*/ 1801084 h 2161309"/>
              <a:gd name="connsiteX17" fmla="*/ 6954975 w 7315200"/>
              <a:gd name="connsiteY17" fmla="*/ 2161309 h 2161309"/>
              <a:gd name="connsiteX18" fmla="*/ 6427395 w 7315200"/>
              <a:gd name="connsiteY18" fmla="*/ 2161309 h 2161309"/>
              <a:gd name="connsiteX19" fmla="*/ 5965763 w 7315200"/>
              <a:gd name="connsiteY19" fmla="*/ 2161309 h 2161309"/>
              <a:gd name="connsiteX20" fmla="*/ 5504130 w 7315200"/>
              <a:gd name="connsiteY20" fmla="*/ 2161309 h 2161309"/>
              <a:gd name="connsiteX21" fmla="*/ 4712760 w 7315200"/>
              <a:gd name="connsiteY21" fmla="*/ 2161309 h 2161309"/>
              <a:gd name="connsiteX22" fmla="*/ 4185180 w 7315200"/>
              <a:gd name="connsiteY22" fmla="*/ 2161309 h 2161309"/>
              <a:gd name="connsiteX23" fmla="*/ 3393810 w 7315200"/>
              <a:gd name="connsiteY23" fmla="*/ 2161309 h 2161309"/>
              <a:gd name="connsiteX24" fmla="*/ 2602440 w 7315200"/>
              <a:gd name="connsiteY24" fmla="*/ 2161309 h 2161309"/>
              <a:gd name="connsiteX25" fmla="*/ 2140808 w 7315200"/>
              <a:gd name="connsiteY25" fmla="*/ 2161309 h 2161309"/>
              <a:gd name="connsiteX26" fmla="*/ 1547280 w 7315200"/>
              <a:gd name="connsiteY26" fmla="*/ 2161309 h 2161309"/>
              <a:gd name="connsiteX27" fmla="*/ 953753 w 7315200"/>
              <a:gd name="connsiteY27" fmla="*/ 2161309 h 2161309"/>
              <a:gd name="connsiteX28" fmla="*/ 360225 w 7315200"/>
              <a:gd name="connsiteY28" fmla="*/ 2161309 h 2161309"/>
              <a:gd name="connsiteX29" fmla="*/ 0 w 7315200"/>
              <a:gd name="connsiteY29" fmla="*/ 1801084 h 2161309"/>
              <a:gd name="connsiteX30" fmla="*/ 0 w 7315200"/>
              <a:gd name="connsiteY30" fmla="*/ 1349615 h 2161309"/>
              <a:gd name="connsiteX31" fmla="*/ 0 w 7315200"/>
              <a:gd name="connsiteY31" fmla="*/ 912554 h 2161309"/>
              <a:gd name="connsiteX32" fmla="*/ 0 w 7315200"/>
              <a:gd name="connsiteY32" fmla="*/ 360225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15200" h="2161309" extrusionOk="0">
                <a:moveTo>
                  <a:pt x="0" y="360225"/>
                </a:moveTo>
                <a:cubicBezTo>
                  <a:pt x="-2309" y="173704"/>
                  <a:pt x="146637" y="-8976"/>
                  <a:pt x="360225" y="0"/>
                </a:cubicBezTo>
                <a:cubicBezTo>
                  <a:pt x="491894" y="-18659"/>
                  <a:pt x="682266" y="-23827"/>
                  <a:pt x="887805" y="0"/>
                </a:cubicBezTo>
                <a:cubicBezTo>
                  <a:pt x="1093344" y="23827"/>
                  <a:pt x="1446731" y="15085"/>
                  <a:pt x="1679175" y="0"/>
                </a:cubicBezTo>
                <a:cubicBezTo>
                  <a:pt x="1911619" y="-15085"/>
                  <a:pt x="2001598" y="-13672"/>
                  <a:pt x="2140808" y="0"/>
                </a:cubicBezTo>
                <a:cubicBezTo>
                  <a:pt x="2280018" y="13672"/>
                  <a:pt x="2542352" y="23258"/>
                  <a:pt x="2800283" y="0"/>
                </a:cubicBezTo>
                <a:cubicBezTo>
                  <a:pt x="3058214" y="-23258"/>
                  <a:pt x="3113074" y="-13942"/>
                  <a:pt x="3261915" y="0"/>
                </a:cubicBezTo>
                <a:cubicBezTo>
                  <a:pt x="3410756" y="13942"/>
                  <a:pt x="3727461" y="14442"/>
                  <a:pt x="3855443" y="0"/>
                </a:cubicBezTo>
                <a:cubicBezTo>
                  <a:pt x="3983425" y="-14442"/>
                  <a:pt x="4197614" y="2576"/>
                  <a:pt x="4514918" y="0"/>
                </a:cubicBezTo>
                <a:cubicBezTo>
                  <a:pt x="4832223" y="-2576"/>
                  <a:pt x="4888299" y="9137"/>
                  <a:pt x="5042498" y="0"/>
                </a:cubicBezTo>
                <a:cubicBezTo>
                  <a:pt x="5196697" y="-9137"/>
                  <a:pt x="5543260" y="-15286"/>
                  <a:pt x="5767920" y="0"/>
                </a:cubicBezTo>
                <a:cubicBezTo>
                  <a:pt x="5992580" y="15286"/>
                  <a:pt x="6117860" y="17978"/>
                  <a:pt x="6229552" y="0"/>
                </a:cubicBezTo>
                <a:cubicBezTo>
                  <a:pt x="6341244" y="-17978"/>
                  <a:pt x="6774359" y="-32012"/>
                  <a:pt x="6954975" y="0"/>
                </a:cubicBezTo>
                <a:cubicBezTo>
                  <a:pt x="7174898" y="-20733"/>
                  <a:pt x="7351263" y="155420"/>
                  <a:pt x="7315200" y="360225"/>
                </a:cubicBezTo>
                <a:cubicBezTo>
                  <a:pt x="7324879" y="572638"/>
                  <a:pt x="7338966" y="692549"/>
                  <a:pt x="7315200" y="854920"/>
                </a:cubicBezTo>
                <a:cubicBezTo>
                  <a:pt x="7291434" y="1017291"/>
                  <a:pt x="7307834" y="1146140"/>
                  <a:pt x="7315200" y="1364023"/>
                </a:cubicBezTo>
                <a:cubicBezTo>
                  <a:pt x="7322566" y="1581906"/>
                  <a:pt x="7331917" y="1710358"/>
                  <a:pt x="7315200" y="1801084"/>
                </a:cubicBezTo>
                <a:cubicBezTo>
                  <a:pt x="7280333" y="1981272"/>
                  <a:pt x="7137472" y="2168313"/>
                  <a:pt x="6954975" y="2161309"/>
                </a:cubicBezTo>
                <a:cubicBezTo>
                  <a:pt x="6729982" y="2180977"/>
                  <a:pt x="6652681" y="2168684"/>
                  <a:pt x="6427395" y="2161309"/>
                </a:cubicBezTo>
                <a:cubicBezTo>
                  <a:pt x="6202109" y="2153934"/>
                  <a:pt x="6173007" y="2143499"/>
                  <a:pt x="5965763" y="2161309"/>
                </a:cubicBezTo>
                <a:cubicBezTo>
                  <a:pt x="5758519" y="2179119"/>
                  <a:pt x="5628881" y="2165898"/>
                  <a:pt x="5504130" y="2161309"/>
                </a:cubicBezTo>
                <a:cubicBezTo>
                  <a:pt x="5379379" y="2156720"/>
                  <a:pt x="4954279" y="2134538"/>
                  <a:pt x="4712760" y="2161309"/>
                </a:cubicBezTo>
                <a:cubicBezTo>
                  <a:pt x="4471241" y="2188081"/>
                  <a:pt x="4447528" y="2163056"/>
                  <a:pt x="4185180" y="2161309"/>
                </a:cubicBezTo>
                <a:cubicBezTo>
                  <a:pt x="3922832" y="2159562"/>
                  <a:pt x="3713916" y="2182463"/>
                  <a:pt x="3393810" y="2161309"/>
                </a:cubicBezTo>
                <a:cubicBezTo>
                  <a:pt x="3073704" y="2140156"/>
                  <a:pt x="2989538" y="2150379"/>
                  <a:pt x="2602440" y="2161309"/>
                </a:cubicBezTo>
                <a:cubicBezTo>
                  <a:pt x="2215342" y="2172240"/>
                  <a:pt x="2312272" y="2172778"/>
                  <a:pt x="2140808" y="2161309"/>
                </a:cubicBezTo>
                <a:cubicBezTo>
                  <a:pt x="1969344" y="2149840"/>
                  <a:pt x="1796809" y="2136362"/>
                  <a:pt x="1547280" y="2161309"/>
                </a:cubicBezTo>
                <a:cubicBezTo>
                  <a:pt x="1297751" y="2186256"/>
                  <a:pt x="1244502" y="2149497"/>
                  <a:pt x="953753" y="2161309"/>
                </a:cubicBezTo>
                <a:cubicBezTo>
                  <a:pt x="663004" y="2173121"/>
                  <a:pt x="605903" y="2153346"/>
                  <a:pt x="360225" y="2161309"/>
                </a:cubicBezTo>
                <a:cubicBezTo>
                  <a:pt x="145051" y="2165719"/>
                  <a:pt x="8637" y="2032809"/>
                  <a:pt x="0" y="1801084"/>
                </a:cubicBezTo>
                <a:cubicBezTo>
                  <a:pt x="-18220" y="1631992"/>
                  <a:pt x="18678" y="1534887"/>
                  <a:pt x="0" y="1349615"/>
                </a:cubicBezTo>
                <a:cubicBezTo>
                  <a:pt x="-18678" y="1164343"/>
                  <a:pt x="-11101" y="1087176"/>
                  <a:pt x="0" y="912554"/>
                </a:cubicBezTo>
                <a:cubicBezTo>
                  <a:pt x="11101" y="737932"/>
                  <a:pt x="-18347" y="581417"/>
                  <a:pt x="0" y="360225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41306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3EA2F-C0EA-EC40-A6AC-C5C3820CC1FB}"/>
              </a:ext>
            </a:extLst>
          </p:cNvPr>
          <p:cNvSpPr/>
          <p:nvPr/>
        </p:nvSpPr>
        <p:spPr>
          <a:xfrm>
            <a:off x="0" y="9144000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79BD89-F849-3242-979D-AD589913B2C9}"/>
              </a:ext>
            </a:extLst>
          </p:cNvPr>
          <p:cNvSpPr/>
          <p:nvPr/>
        </p:nvSpPr>
        <p:spPr>
          <a:xfrm>
            <a:off x="2591185" y="9144000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70F1D7-46A0-2842-A4E9-A979F5314902}"/>
              </a:ext>
            </a:extLst>
          </p:cNvPr>
          <p:cNvSpPr/>
          <p:nvPr/>
        </p:nvSpPr>
        <p:spPr>
          <a:xfrm>
            <a:off x="5182370" y="9144000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40481-61CA-DF44-BD2B-85116EC22692}"/>
              </a:ext>
            </a:extLst>
          </p:cNvPr>
          <p:cNvSpPr/>
          <p:nvPr/>
        </p:nvSpPr>
        <p:spPr>
          <a:xfrm>
            <a:off x="661554" y="9805554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90EDED-BCB8-B24B-B44B-19471BBB345A}"/>
              </a:ext>
            </a:extLst>
          </p:cNvPr>
          <p:cNvSpPr/>
          <p:nvPr/>
        </p:nvSpPr>
        <p:spPr>
          <a:xfrm>
            <a:off x="3252739" y="9826336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5448C-1D8A-FC46-9B98-A1240D39136A}"/>
              </a:ext>
            </a:extLst>
          </p:cNvPr>
          <p:cNvSpPr/>
          <p:nvPr/>
        </p:nvSpPr>
        <p:spPr>
          <a:xfrm>
            <a:off x="5843924" y="9847118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03B8C5C-7501-1F49-9B57-124938002F3D}"/>
              </a:ext>
            </a:extLst>
          </p:cNvPr>
          <p:cNvSpPr/>
          <p:nvPr/>
        </p:nvSpPr>
        <p:spPr>
          <a:xfrm>
            <a:off x="17068800" y="9102436"/>
            <a:ext cx="7315200" cy="2161309"/>
          </a:xfrm>
          <a:custGeom>
            <a:avLst/>
            <a:gdLst>
              <a:gd name="connsiteX0" fmla="*/ 0 w 7315200"/>
              <a:gd name="connsiteY0" fmla="*/ 360225 h 2161309"/>
              <a:gd name="connsiteX1" fmla="*/ 360225 w 7315200"/>
              <a:gd name="connsiteY1" fmla="*/ 0 h 2161309"/>
              <a:gd name="connsiteX2" fmla="*/ 887805 w 7315200"/>
              <a:gd name="connsiteY2" fmla="*/ 0 h 2161309"/>
              <a:gd name="connsiteX3" fmla="*/ 1679175 w 7315200"/>
              <a:gd name="connsiteY3" fmla="*/ 0 h 2161309"/>
              <a:gd name="connsiteX4" fmla="*/ 2140808 w 7315200"/>
              <a:gd name="connsiteY4" fmla="*/ 0 h 2161309"/>
              <a:gd name="connsiteX5" fmla="*/ 2800283 w 7315200"/>
              <a:gd name="connsiteY5" fmla="*/ 0 h 2161309"/>
              <a:gd name="connsiteX6" fmla="*/ 3261915 w 7315200"/>
              <a:gd name="connsiteY6" fmla="*/ 0 h 2161309"/>
              <a:gd name="connsiteX7" fmla="*/ 3855443 w 7315200"/>
              <a:gd name="connsiteY7" fmla="*/ 0 h 2161309"/>
              <a:gd name="connsiteX8" fmla="*/ 4514918 w 7315200"/>
              <a:gd name="connsiteY8" fmla="*/ 0 h 2161309"/>
              <a:gd name="connsiteX9" fmla="*/ 5042498 w 7315200"/>
              <a:gd name="connsiteY9" fmla="*/ 0 h 2161309"/>
              <a:gd name="connsiteX10" fmla="*/ 5767920 w 7315200"/>
              <a:gd name="connsiteY10" fmla="*/ 0 h 2161309"/>
              <a:gd name="connsiteX11" fmla="*/ 6229552 w 7315200"/>
              <a:gd name="connsiteY11" fmla="*/ 0 h 2161309"/>
              <a:gd name="connsiteX12" fmla="*/ 6954975 w 7315200"/>
              <a:gd name="connsiteY12" fmla="*/ 0 h 2161309"/>
              <a:gd name="connsiteX13" fmla="*/ 7315200 w 7315200"/>
              <a:gd name="connsiteY13" fmla="*/ 360225 h 2161309"/>
              <a:gd name="connsiteX14" fmla="*/ 7315200 w 7315200"/>
              <a:gd name="connsiteY14" fmla="*/ 854920 h 2161309"/>
              <a:gd name="connsiteX15" fmla="*/ 7315200 w 7315200"/>
              <a:gd name="connsiteY15" fmla="*/ 1364023 h 2161309"/>
              <a:gd name="connsiteX16" fmla="*/ 7315200 w 7315200"/>
              <a:gd name="connsiteY16" fmla="*/ 1801084 h 2161309"/>
              <a:gd name="connsiteX17" fmla="*/ 6954975 w 7315200"/>
              <a:gd name="connsiteY17" fmla="*/ 2161309 h 2161309"/>
              <a:gd name="connsiteX18" fmla="*/ 6427395 w 7315200"/>
              <a:gd name="connsiteY18" fmla="*/ 2161309 h 2161309"/>
              <a:gd name="connsiteX19" fmla="*/ 5965763 w 7315200"/>
              <a:gd name="connsiteY19" fmla="*/ 2161309 h 2161309"/>
              <a:gd name="connsiteX20" fmla="*/ 5504130 w 7315200"/>
              <a:gd name="connsiteY20" fmla="*/ 2161309 h 2161309"/>
              <a:gd name="connsiteX21" fmla="*/ 4712760 w 7315200"/>
              <a:gd name="connsiteY21" fmla="*/ 2161309 h 2161309"/>
              <a:gd name="connsiteX22" fmla="*/ 4185180 w 7315200"/>
              <a:gd name="connsiteY22" fmla="*/ 2161309 h 2161309"/>
              <a:gd name="connsiteX23" fmla="*/ 3393810 w 7315200"/>
              <a:gd name="connsiteY23" fmla="*/ 2161309 h 2161309"/>
              <a:gd name="connsiteX24" fmla="*/ 2602440 w 7315200"/>
              <a:gd name="connsiteY24" fmla="*/ 2161309 h 2161309"/>
              <a:gd name="connsiteX25" fmla="*/ 2140808 w 7315200"/>
              <a:gd name="connsiteY25" fmla="*/ 2161309 h 2161309"/>
              <a:gd name="connsiteX26" fmla="*/ 1547280 w 7315200"/>
              <a:gd name="connsiteY26" fmla="*/ 2161309 h 2161309"/>
              <a:gd name="connsiteX27" fmla="*/ 953753 w 7315200"/>
              <a:gd name="connsiteY27" fmla="*/ 2161309 h 2161309"/>
              <a:gd name="connsiteX28" fmla="*/ 360225 w 7315200"/>
              <a:gd name="connsiteY28" fmla="*/ 2161309 h 2161309"/>
              <a:gd name="connsiteX29" fmla="*/ 0 w 7315200"/>
              <a:gd name="connsiteY29" fmla="*/ 1801084 h 2161309"/>
              <a:gd name="connsiteX30" fmla="*/ 0 w 7315200"/>
              <a:gd name="connsiteY30" fmla="*/ 1349615 h 2161309"/>
              <a:gd name="connsiteX31" fmla="*/ 0 w 7315200"/>
              <a:gd name="connsiteY31" fmla="*/ 912554 h 2161309"/>
              <a:gd name="connsiteX32" fmla="*/ 0 w 7315200"/>
              <a:gd name="connsiteY32" fmla="*/ 360225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15200" h="2161309" extrusionOk="0">
                <a:moveTo>
                  <a:pt x="0" y="360225"/>
                </a:moveTo>
                <a:cubicBezTo>
                  <a:pt x="-2309" y="173704"/>
                  <a:pt x="146637" y="-8976"/>
                  <a:pt x="360225" y="0"/>
                </a:cubicBezTo>
                <a:cubicBezTo>
                  <a:pt x="491894" y="-18659"/>
                  <a:pt x="682266" y="-23827"/>
                  <a:pt x="887805" y="0"/>
                </a:cubicBezTo>
                <a:cubicBezTo>
                  <a:pt x="1093344" y="23827"/>
                  <a:pt x="1446731" y="15085"/>
                  <a:pt x="1679175" y="0"/>
                </a:cubicBezTo>
                <a:cubicBezTo>
                  <a:pt x="1911619" y="-15085"/>
                  <a:pt x="2001598" y="-13672"/>
                  <a:pt x="2140808" y="0"/>
                </a:cubicBezTo>
                <a:cubicBezTo>
                  <a:pt x="2280018" y="13672"/>
                  <a:pt x="2542352" y="23258"/>
                  <a:pt x="2800283" y="0"/>
                </a:cubicBezTo>
                <a:cubicBezTo>
                  <a:pt x="3058214" y="-23258"/>
                  <a:pt x="3113074" y="-13942"/>
                  <a:pt x="3261915" y="0"/>
                </a:cubicBezTo>
                <a:cubicBezTo>
                  <a:pt x="3410756" y="13942"/>
                  <a:pt x="3727461" y="14442"/>
                  <a:pt x="3855443" y="0"/>
                </a:cubicBezTo>
                <a:cubicBezTo>
                  <a:pt x="3983425" y="-14442"/>
                  <a:pt x="4197614" y="2576"/>
                  <a:pt x="4514918" y="0"/>
                </a:cubicBezTo>
                <a:cubicBezTo>
                  <a:pt x="4832223" y="-2576"/>
                  <a:pt x="4888299" y="9137"/>
                  <a:pt x="5042498" y="0"/>
                </a:cubicBezTo>
                <a:cubicBezTo>
                  <a:pt x="5196697" y="-9137"/>
                  <a:pt x="5543260" y="-15286"/>
                  <a:pt x="5767920" y="0"/>
                </a:cubicBezTo>
                <a:cubicBezTo>
                  <a:pt x="5992580" y="15286"/>
                  <a:pt x="6117860" y="17978"/>
                  <a:pt x="6229552" y="0"/>
                </a:cubicBezTo>
                <a:cubicBezTo>
                  <a:pt x="6341244" y="-17978"/>
                  <a:pt x="6774359" y="-32012"/>
                  <a:pt x="6954975" y="0"/>
                </a:cubicBezTo>
                <a:cubicBezTo>
                  <a:pt x="7174898" y="-20733"/>
                  <a:pt x="7351263" y="155420"/>
                  <a:pt x="7315200" y="360225"/>
                </a:cubicBezTo>
                <a:cubicBezTo>
                  <a:pt x="7324879" y="572638"/>
                  <a:pt x="7338966" y="692549"/>
                  <a:pt x="7315200" y="854920"/>
                </a:cubicBezTo>
                <a:cubicBezTo>
                  <a:pt x="7291434" y="1017291"/>
                  <a:pt x="7307834" y="1146140"/>
                  <a:pt x="7315200" y="1364023"/>
                </a:cubicBezTo>
                <a:cubicBezTo>
                  <a:pt x="7322566" y="1581906"/>
                  <a:pt x="7331917" y="1710358"/>
                  <a:pt x="7315200" y="1801084"/>
                </a:cubicBezTo>
                <a:cubicBezTo>
                  <a:pt x="7280333" y="1981272"/>
                  <a:pt x="7137472" y="2168313"/>
                  <a:pt x="6954975" y="2161309"/>
                </a:cubicBezTo>
                <a:cubicBezTo>
                  <a:pt x="6729982" y="2180977"/>
                  <a:pt x="6652681" y="2168684"/>
                  <a:pt x="6427395" y="2161309"/>
                </a:cubicBezTo>
                <a:cubicBezTo>
                  <a:pt x="6202109" y="2153934"/>
                  <a:pt x="6173007" y="2143499"/>
                  <a:pt x="5965763" y="2161309"/>
                </a:cubicBezTo>
                <a:cubicBezTo>
                  <a:pt x="5758519" y="2179119"/>
                  <a:pt x="5628881" y="2165898"/>
                  <a:pt x="5504130" y="2161309"/>
                </a:cubicBezTo>
                <a:cubicBezTo>
                  <a:pt x="5379379" y="2156720"/>
                  <a:pt x="4954279" y="2134538"/>
                  <a:pt x="4712760" y="2161309"/>
                </a:cubicBezTo>
                <a:cubicBezTo>
                  <a:pt x="4471241" y="2188081"/>
                  <a:pt x="4447528" y="2163056"/>
                  <a:pt x="4185180" y="2161309"/>
                </a:cubicBezTo>
                <a:cubicBezTo>
                  <a:pt x="3922832" y="2159562"/>
                  <a:pt x="3713916" y="2182463"/>
                  <a:pt x="3393810" y="2161309"/>
                </a:cubicBezTo>
                <a:cubicBezTo>
                  <a:pt x="3073704" y="2140156"/>
                  <a:pt x="2989538" y="2150379"/>
                  <a:pt x="2602440" y="2161309"/>
                </a:cubicBezTo>
                <a:cubicBezTo>
                  <a:pt x="2215342" y="2172240"/>
                  <a:pt x="2312272" y="2172778"/>
                  <a:pt x="2140808" y="2161309"/>
                </a:cubicBezTo>
                <a:cubicBezTo>
                  <a:pt x="1969344" y="2149840"/>
                  <a:pt x="1796809" y="2136362"/>
                  <a:pt x="1547280" y="2161309"/>
                </a:cubicBezTo>
                <a:cubicBezTo>
                  <a:pt x="1297751" y="2186256"/>
                  <a:pt x="1244502" y="2149497"/>
                  <a:pt x="953753" y="2161309"/>
                </a:cubicBezTo>
                <a:cubicBezTo>
                  <a:pt x="663004" y="2173121"/>
                  <a:pt x="605903" y="2153346"/>
                  <a:pt x="360225" y="2161309"/>
                </a:cubicBezTo>
                <a:cubicBezTo>
                  <a:pt x="145051" y="2165719"/>
                  <a:pt x="8637" y="2032809"/>
                  <a:pt x="0" y="1801084"/>
                </a:cubicBezTo>
                <a:cubicBezTo>
                  <a:pt x="-18220" y="1631992"/>
                  <a:pt x="18678" y="1534887"/>
                  <a:pt x="0" y="1349615"/>
                </a:cubicBezTo>
                <a:cubicBezTo>
                  <a:pt x="-18678" y="1164343"/>
                  <a:pt x="-11101" y="1087176"/>
                  <a:pt x="0" y="912554"/>
                </a:cubicBezTo>
                <a:cubicBezTo>
                  <a:pt x="11101" y="737932"/>
                  <a:pt x="-18347" y="581417"/>
                  <a:pt x="0" y="360225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41306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08119B-F137-D744-A41F-C0CDA517B8DE}"/>
              </a:ext>
            </a:extLst>
          </p:cNvPr>
          <p:cNvSpPr/>
          <p:nvPr/>
        </p:nvSpPr>
        <p:spPr>
          <a:xfrm>
            <a:off x="17068800" y="9102436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F4FD98-3D28-AA48-BB2C-C4B631204C87}"/>
              </a:ext>
            </a:extLst>
          </p:cNvPr>
          <p:cNvSpPr/>
          <p:nvPr/>
        </p:nvSpPr>
        <p:spPr>
          <a:xfrm>
            <a:off x="19659985" y="9102436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10DD5C-30D3-B943-9049-F608ECDAE4E7}"/>
              </a:ext>
            </a:extLst>
          </p:cNvPr>
          <p:cNvSpPr/>
          <p:nvPr/>
        </p:nvSpPr>
        <p:spPr>
          <a:xfrm>
            <a:off x="22251170" y="9102436"/>
            <a:ext cx="2119745" cy="2119745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4E8D87-3D7D-1447-954B-BE389BC952FE}"/>
              </a:ext>
            </a:extLst>
          </p:cNvPr>
          <p:cNvSpPr/>
          <p:nvPr/>
        </p:nvSpPr>
        <p:spPr>
          <a:xfrm>
            <a:off x="17730354" y="9763990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A725CD-F8E0-374B-8EA7-BB87C4B5000C}"/>
              </a:ext>
            </a:extLst>
          </p:cNvPr>
          <p:cNvSpPr/>
          <p:nvPr/>
        </p:nvSpPr>
        <p:spPr>
          <a:xfrm>
            <a:off x="20321539" y="9784772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46C5B0-215E-A346-AE30-868E9A74C49D}"/>
              </a:ext>
            </a:extLst>
          </p:cNvPr>
          <p:cNvSpPr/>
          <p:nvPr/>
        </p:nvSpPr>
        <p:spPr>
          <a:xfrm>
            <a:off x="22912724" y="9805554"/>
            <a:ext cx="796636" cy="79663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5" name="Picture 24" descr="A picture containing table, furniture&#10;&#10;Description automatically generated">
            <a:extLst>
              <a:ext uri="{FF2B5EF4-FFF2-40B4-BE49-F238E27FC236}">
                <a16:creationId xmlns:a16="http://schemas.microsoft.com/office/drawing/2014/main" id="{6BC0A47A-FC28-4245-B4CF-8512586EED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0"/>
          <a:stretch/>
        </p:blipFill>
        <p:spPr>
          <a:xfrm>
            <a:off x="13085" y="7296435"/>
            <a:ext cx="2346218" cy="1722873"/>
          </a:xfrm>
          <a:prstGeom prst="rect">
            <a:avLst/>
          </a:prstGeom>
        </p:spPr>
      </p:pic>
      <p:pic>
        <p:nvPicPr>
          <p:cNvPr id="26" name="Picture 25" descr="A picture containing table, furniture&#10;&#10;Description automatically generated">
            <a:extLst>
              <a:ext uri="{FF2B5EF4-FFF2-40B4-BE49-F238E27FC236}">
                <a16:creationId xmlns:a16="http://schemas.microsoft.com/office/drawing/2014/main" id="{FBAD14F1-3325-7F4C-BC68-B276DB390A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0"/>
          <a:stretch/>
        </p:blipFill>
        <p:spPr>
          <a:xfrm>
            <a:off x="2411570" y="7296435"/>
            <a:ext cx="2346218" cy="17228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46480B-E6A6-684B-876D-720CA18B240C}"/>
              </a:ext>
            </a:extLst>
          </p:cNvPr>
          <p:cNvSpPr txBox="1"/>
          <p:nvPr/>
        </p:nvSpPr>
        <p:spPr>
          <a:xfrm>
            <a:off x="72867" y="4572000"/>
            <a:ext cx="251831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from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0063B1-67A5-9E44-91E9-04E8AC615121}"/>
              </a:ext>
            </a:extLst>
          </p:cNvPr>
          <p:cNvSpPr txBox="1"/>
          <p:nvPr/>
        </p:nvSpPr>
        <p:spPr>
          <a:xfrm>
            <a:off x="18006912" y="4186479"/>
            <a:ext cx="543898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Outputs = Results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(Return Values)</a:t>
            </a:r>
          </a:p>
        </p:txBody>
      </p:sp>
      <p:pic>
        <p:nvPicPr>
          <p:cNvPr id="57" name="Picture 56" descr="A picture containing table, furniture&#10;&#10;Description automatically generated">
            <a:extLst>
              <a:ext uri="{FF2B5EF4-FFF2-40B4-BE49-F238E27FC236}">
                <a16:creationId xmlns:a16="http://schemas.microsoft.com/office/drawing/2014/main" id="{C5401801-022D-E44C-9DCD-5880AE92F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0"/>
          <a:stretch/>
        </p:blipFill>
        <p:spPr>
          <a:xfrm>
            <a:off x="4810055" y="7296434"/>
            <a:ext cx="2346218" cy="17228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81CC16-21DC-9947-B70B-89D2C7FDC495}"/>
              </a:ext>
            </a:extLst>
          </p:cNvPr>
          <p:cNvSpPr txBox="1"/>
          <p:nvPr/>
        </p:nvSpPr>
        <p:spPr>
          <a:xfrm>
            <a:off x="2416075" y="5506289"/>
            <a:ext cx="24830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to = 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A43A0-F753-F34C-9088-A8A9A34C786E}"/>
              </a:ext>
            </a:extLst>
          </p:cNvPr>
          <p:cNvSpPr txBox="1"/>
          <p:nvPr/>
        </p:nvSpPr>
        <p:spPr>
          <a:xfrm>
            <a:off x="5008537" y="4572000"/>
            <a:ext cx="194925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by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F06DE-0A84-D047-A845-D5225612D2CF}"/>
              </a:ext>
            </a:extLst>
          </p:cNvPr>
          <p:cNvCxnSpPr/>
          <p:nvPr/>
        </p:nvCxnSpPr>
        <p:spPr>
          <a:xfrm>
            <a:off x="1135811" y="5477580"/>
            <a:ext cx="0" cy="17772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2C955C-86E4-9C4F-9CEB-83F308663DDA}"/>
              </a:ext>
            </a:extLst>
          </p:cNvPr>
          <p:cNvCxnSpPr>
            <a:cxnSpLocks/>
          </p:cNvCxnSpPr>
          <p:nvPr/>
        </p:nvCxnSpPr>
        <p:spPr>
          <a:xfrm>
            <a:off x="3557154" y="6427625"/>
            <a:ext cx="0" cy="79466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3D49C2-8DBD-D64C-8C5B-ADC3A96BBF52}"/>
              </a:ext>
            </a:extLst>
          </p:cNvPr>
          <p:cNvCxnSpPr/>
          <p:nvPr/>
        </p:nvCxnSpPr>
        <p:spPr>
          <a:xfrm>
            <a:off x="5983163" y="5444034"/>
            <a:ext cx="0" cy="17772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FB366C-3A48-164E-B7FD-58A472C24B5B}"/>
              </a:ext>
            </a:extLst>
          </p:cNvPr>
          <p:cNvSpPr txBox="1"/>
          <p:nvPr/>
        </p:nvSpPr>
        <p:spPr>
          <a:xfrm>
            <a:off x="17472303" y="7721853"/>
            <a:ext cx="650819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[2, 4, 6 … 96, 98, 100]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1CF974-F486-7F45-91EE-989BDA3AC4E3}"/>
              </a:ext>
            </a:extLst>
          </p:cNvPr>
          <p:cNvSpPr txBox="1"/>
          <p:nvPr/>
        </p:nvSpPr>
        <p:spPr>
          <a:xfrm>
            <a:off x="11621445" y="850915"/>
            <a:ext cx="159659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seq()</a:t>
            </a:r>
          </a:p>
        </p:txBody>
      </p:sp>
    </p:spTree>
    <p:extLst>
      <p:ext uri="{BB962C8B-B14F-4D97-AF65-F5344CB8AC3E}">
        <p14:creationId xmlns:p14="http://schemas.microsoft.com/office/powerpoint/2010/main" val="3050446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7C4438-7476-6446-8B65-592B9886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" y="2780270"/>
            <a:ext cx="24344658" cy="81554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9D6A73-E066-8E47-95BD-6F4FC48F7411}"/>
              </a:ext>
            </a:extLst>
          </p:cNvPr>
          <p:cNvSpPr/>
          <p:nvPr/>
        </p:nvSpPr>
        <p:spPr>
          <a:xfrm flipH="1">
            <a:off x="19670" y="8254314"/>
            <a:ext cx="1636136" cy="1087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AC68E-E378-6A42-8C43-8013435BC1E5}"/>
              </a:ext>
            </a:extLst>
          </p:cNvPr>
          <p:cNvSpPr/>
          <p:nvPr/>
        </p:nvSpPr>
        <p:spPr>
          <a:xfrm flipH="1">
            <a:off x="13200209" y="3814120"/>
            <a:ext cx="11164118" cy="1087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227188-0823-3840-8415-53D64BCED9AA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V="1">
            <a:off x="1655807" y="4357819"/>
            <a:ext cx="11544402" cy="44401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27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EB1D8A-3B9C-8246-94D8-00551E6B2A5D}"/>
              </a:ext>
            </a:extLst>
          </p:cNvPr>
          <p:cNvGrpSpPr/>
          <p:nvPr/>
        </p:nvGrpSpPr>
        <p:grpSpPr>
          <a:xfrm>
            <a:off x="4828011" y="861745"/>
            <a:ext cx="14694864" cy="4820538"/>
            <a:chOff x="4831388" y="30472"/>
            <a:chExt cx="14694864" cy="4820538"/>
          </a:xfrm>
        </p:grpSpPr>
        <p:sp>
          <p:nvSpPr>
            <p:cNvPr id="146" name="John"/>
            <p:cNvSpPr txBox="1"/>
            <p:nvPr/>
          </p:nvSpPr>
          <p:spPr>
            <a:xfrm>
              <a:off x="5286350" y="30472"/>
              <a:ext cx="2981974" cy="20215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19150">
                <a:defRPr sz="9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John</a:t>
              </a:r>
            </a:p>
          </p:txBody>
        </p:sp>
        <p:sp>
          <p:nvSpPr>
            <p:cNvPr id="147" name="is"/>
            <p:cNvSpPr txBox="1"/>
            <p:nvPr/>
          </p:nvSpPr>
          <p:spPr>
            <a:xfrm>
              <a:off x="11559929" y="30472"/>
              <a:ext cx="1242151" cy="20215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19150">
                <a:defRPr sz="9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is</a:t>
              </a:r>
            </a:p>
          </p:txBody>
        </p:sp>
        <p:sp>
          <p:nvSpPr>
            <p:cNvPr id="148" name="Funny"/>
            <p:cNvSpPr txBox="1"/>
            <p:nvPr/>
          </p:nvSpPr>
          <p:spPr>
            <a:xfrm>
              <a:off x="15646465" y="30472"/>
              <a:ext cx="3876410" cy="20215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19150">
                <a:defRPr sz="9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Funny</a:t>
              </a:r>
            </a:p>
          </p:txBody>
        </p:sp>
        <p:sp>
          <p:nvSpPr>
            <p:cNvPr id="149" name="Subject"/>
            <p:cNvSpPr/>
            <p:nvPr/>
          </p:nvSpPr>
          <p:spPr>
            <a:xfrm>
              <a:off x="4831388" y="2829493"/>
              <a:ext cx="3887535" cy="2021517"/>
            </a:xfrm>
            <a:prstGeom prst="rect">
              <a:avLst/>
            </a:prstGeom>
            <a:solidFill>
              <a:srgbClr val="0066C1"/>
            </a:solidFill>
            <a:ln w="12700">
              <a:miter lim="400000"/>
            </a:ln>
            <a:effectLst>
              <a:outerShdw blurRad="241300" dir="18900000" rotWithShape="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1123950">
                <a:defRPr sz="3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Subject</a:t>
              </a:r>
            </a:p>
          </p:txBody>
        </p:sp>
        <p:sp>
          <p:nvSpPr>
            <p:cNvPr id="150" name="Verb"/>
            <p:cNvSpPr/>
            <p:nvPr/>
          </p:nvSpPr>
          <p:spPr>
            <a:xfrm>
              <a:off x="10235054" y="2829493"/>
              <a:ext cx="3887534" cy="2021517"/>
            </a:xfrm>
            <a:prstGeom prst="rect">
              <a:avLst/>
            </a:prstGeom>
            <a:solidFill>
              <a:srgbClr val="FF2600"/>
            </a:solidFill>
            <a:ln w="12700">
              <a:miter lim="400000"/>
            </a:ln>
            <a:effectLst>
              <a:outerShdw blurRad="241300" dir="18900000" rotWithShape="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1123950">
                <a:defRPr sz="3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Verb</a:t>
              </a:r>
            </a:p>
          </p:txBody>
        </p:sp>
        <p:sp>
          <p:nvSpPr>
            <p:cNvPr id="151" name="Adjective"/>
            <p:cNvSpPr/>
            <p:nvPr/>
          </p:nvSpPr>
          <p:spPr>
            <a:xfrm>
              <a:off x="15638718" y="2829493"/>
              <a:ext cx="3887534" cy="2021517"/>
            </a:xfrm>
            <a:prstGeom prst="rect">
              <a:avLst/>
            </a:prstGeom>
            <a:solidFill>
              <a:srgbClr val="008F00"/>
            </a:solidFill>
            <a:ln w="12700">
              <a:miter lim="400000"/>
            </a:ln>
            <a:effectLst>
              <a:outerShdw blurRad="241300" dir="18900000" rotWithShape="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1123950">
                <a:defRPr sz="3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Adjective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B2B149-E7CD-E448-86EB-19B19C633424}"/>
              </a:ext>
            </a:extLst>
          </p:cNvPr>
          <p:cNvGrpSpPr/>
          <p:nvPr/>
        </p:nvGrpSpPr>
        <p:grpSpPr>
          <a:xfrm>
            <a:off x="4831388" y="7759329"/>
            <a:ext cx="14694864" cy="4820538"/>
            <a:chOff x="4831388" y="7759329"/>
            <a:chExt cx="14694864" cy="4820538"/>
          </a:xfrm>
        </p:grpSpPr>
        <p:sp>
          <p:nvSpPr>
            <p:cNvPr id="8" name="John">
              <a:extLst>
                <a:ext uri="{FF2B5EF4-FFF2-40B4-BE49-F238E27FC236}">
                  <a16:creationId xmlns:a16="http://schemas.microsoft.com/office/drawing/2014/main" id="{E2751680-291B-7E42-9EA0-EDB802175998}"/>
                </a:ext>
              </a:extLst>
            </p:cNvPr>
            <p:cNvSpPr txBox="1"/>
            <p:nvPr/>
          </p:nvSpPr>
          <p:spPr>
            <a:xfrm>
              <a:off x="5286350" y="7759329"/>
              <a:ext cx="2981974" cy="20215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19150">
                <a:defRPr sz="9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X</a:t>
              </a:r>
              <a:endParaRPr dirty="0"/>
            </a:p>
          </p:txBody>
        </p:sp>
        <p:sp>
          <p:nvSpPr>
            <p:cNvPr id="9" name="is">
              <a:extLst>
                <a:ext uri="{FF2B5EF4-FFF2-40B4-BE49-F238E27FC236}">
                  <a16:creationId xmlns:a16="http://schemas.microsoft.com/office/drawing/2014/main" id="{D84945E3-B91C-9D4B-B2A9-47A2D407EB77}"/>
                </a:ext>
              </a:extLst>
            </p:cNvPr>
            <p:cNvSpPr txBox="1"/>
            <p:nvPr/>
          </p:nvSpPr>
          <p:spPr>
            <a:xfrm>
              <a:off x="11559929" y="7759329"/>
              <a:ext cx="1242151" cy="20215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19150">
                <a:defRPr sz="9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>
                  <a:sym typeface="Wingdings" pitchFamily="2" charset="2"/>
                </a:rPr>
                <a:t></a:t>
              </a:r>
              <a:endParaRPr dirty="0"/>
            </a:p>
          </p:txBody>
        </p:sp>
        <p:sp>
          <p:nvSpPr>
            <p:cNvPr id="10" name="Funny">
              <a:extLst>
                <a:ext uri="{FF2B5EF4-FFF2-40B4-BE49-F238E27FC236}">
                  <a16:creationId xmlns:a16="http://schemas.microsoft.com/office/drawing/2014/main" id="{76C93878-E24F-0A4F-9578-B13E326716C0}"/>
                </a:ext>
              </a:extLst>
            </p:cNvPr>
            <p:cNvSpPr txBox="1"/>
            <p:nvPr/>
          </p:nvSpPr>
          <p:spPr>
            <a:xfrm>
              <a:off x="15646465" y="7759329"/>
              <a:ext cx="3876410" cy="20215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819150">
                <a:defRPr sz="9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  <p:sp>
          <p:nvSpPr>
            <p:cNvPr id="11" name="Subject">
              <a:extLst>
                <a:ext uri="{FF2B5EF4-FFF2-40B4-BE49-F238E27FC236}">
                  <a16:creationId xmlns:a16="http://schemas.microsoft.com/office/drawing/2014/main" id="{0CE648D5-2253-C849-A665-50BECF5FC678}"/>
                </a:ext>
              </a:extLst>
            </p:cNvPr>
            <p:cNvSpPr/>
            <p:nvPr/>
          </p:nvSpPr>
          <p:spPr>
            <a:xfrm>
              <a:off x="4831388" y="10558350"/>
              <a:ext cx="3887535" cy="2021517"/>
            </a:xfrm>
            <a:prstGeom prst="rect">
              <a:avLst/>
            </a:prstGeom>
            <a:solidFill>
              <a:srgbClr val="0066C1"/>
            </a:solidFill>
            <a:ln w="12700">
              <a:miter lim="400000"/>
            </a:ln>
            <a:effectLst>
              <a:outerShdw blurRad="241300" dir="18900000" rotWithShape="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1123950">
                <a:defRPr sz="3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Object</a:t>
              </a:r>
              <a:endParaRPr dirty="0"/>
            </a:p>
          </p:txBody>
        </p:sp>
        <p:sp>
          <p:nvSpPr>
            <p:cNvPr id="12" name="Verb">
              <a:extLst>
                <a:ext uri="{FF2B5EF4-FFF2-40B4-BE49-F238E27FC236}">
                  <a16:creationId xmlns:a16="http://schemas.microsoft.com/office/drawing/2014/main" id="{F26DFDF2-8D05-AC49-BBDE-774D783814B8}"/>
                </a:ext>
              </a:extLst>
            </p:cNvPr>
            <p:cNvSpPr/>
            <p:nvPr/>
          </p:nvSpPr>
          <p:spPr>
            <a:xfrm>
              <a:off x="10235054" y="10558350"/>
              <a:ext cx="3887534" cy="2021517"/>
            </a:xfrm>
            <a:prstGeom prst="rect">
              <a:avLst/>
            </a:prstGeom>
            <a:solidFill>
              <a:srgbClr val="FF2600"/>
            </a:solidFill>
            <a:ln w="12700">
              <a:miter lim="400000"/>
            </a:ln>
            <a:effectLst>
              <a:outerShdw blurRad="241300" dir="18900000" rotWithShape="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1123950">
                <a:defRPr sz="3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Function</a:t>
              </a:r>
              <a:endParaRPr dirty="0"/>
            </a:p>
          </p:txBody>
        </p:sp>
        <p:sp>
          <p:nvSpPr>
            <p:cNvPr id="13" name="Adjective">
              <a:extLst>
                <a:ext uri="{FF2B5EF4-FFF2-40B4-BE49-F238E27FC236}">
                  <a16:creationId xmlns:a16="http://schemas.microsoft.com/office/drawing/2014/main" id="{AA803E9F-3AB7-154B-ADA3-BE987F880A83}"/>
                </a:ext>
              </a:extLst>
            </p:cNvPr>
            <p:cNvSpPr/>
            <p:nvPr/>
          </p:nvSpPr>
          <p:spPr>
            <a:xfrm>
              <a:off x="15638718" y="10558350"/>
              <a:ext cx="3887534" cy="2021517"/>
            </a:xfrm>
            <a:prstGeom prst="rect">
              <a:avLst/>
            </a:prstGeom>
            <a:solidFill>
              <a:srgbClr val="008F00"/>
            </a:solidFill>
            <a:ln w="12700">
              <a:miter lim="400000"/>
            </a:ln>
            <a:effectLst>
              <a:outerShdw blurRad="241300" dir="18900000" rotWithShape="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1123950">
                <a:defRPr sz="3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Value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61</Words>
  <Application>Microsoft Macintosh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Avenir Roman</vt:lpstr>
      <vt:lpstr>Gill Sans</vt:lpstr>
      <vt:lpstr>Helvetica</vt:lpstr>
      <vt:lpstr>Helvetica Light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R’s Language</dc:title>
  <dc:creator>Cannell, Michael B</dc:creator>
  <cp:lastModifiedBy>Cannell, Michael B</cp:lastModifiedBy>
  <cp:revision>40</cp:revision>
  <dcterms:created xsi:type="dcterms:W3CDTF">2020-05-12T14:59:32Z</dcterms:created>
  <dcterms:modified xsi:type="dcterms:W3CDTF">2020-05-17T14:05:49Z</dcterms:modified>
</cp:coreProperties>
</file>