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77" r:id="rId3"/>
    <p:sldId id="278" r:id="rId4"/>
    <p:sldId id="279" r:id="rId5"/>
    <p:sldId id="280" r:id="rId6"/>
    <p:sldId id="28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Cannell" initials="BC" lastIdx="1" clrIdx="0"/>
  <p:cmAuthor id="1" name="Cannell, Michael B" initials="CMB" lastIdx="1" clrIdx="1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62109"/>
  </p:normalViewPr>
  <p:slideViewPr>
    <p:cSldViewPr snapToGrid="0" snapToObjects="1">
      <p:cViewPr varScale="1">
        <p:scale>
          <a:sx n="38" d="100"/>
          <a:sy n="38" d="100"/>
        </p:scale>
        <p:origin x="2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8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4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1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17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e"/>
          <p:cNvGraphicFramePr/>
          <p:nvPr/>
        </p:nvGraphicFramePr>
        <p:xfrm>
          <a:off x="1778000" y="1778000"/>
          <a:ext cx="20815300" cy="10134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2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692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Height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71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190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176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154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703252585"/>
              </p:ext>
            </p:extLst>
          </p:nvPr>
        </p:nvGraphicFramePr>
        <p:xfrm>
          <a:off x="1778000" y="1778000"/>
          <a:ext cx="20815300" cy="10134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2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692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Height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001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71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190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002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69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176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003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64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130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004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154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6300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3946785320"/>
              </p:ext>
            </p:extLst>
          </p:nvPr>
        </p:nvGraphicFramePr>
        <p:xfrm>
          <a:off x="1778000" y="1778000"/>
          <a:ext cx="20815300" cy="10134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2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692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Height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001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71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190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002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69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176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003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64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130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004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154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4446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08339446"/>
              </p:ext>
            </p:extLst>
          </p:nvPr>
        </p:nvGraphicFramePr>
        <p:xfrm>
          <a:off x="1778000" y="1778000"/>
          <a:ext cx="20815300" cy="10134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2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692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Height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71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190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176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154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C6DB052D-C565-144C-B644-C76E5ED14C4B}"/>
              </a:ext>
            </a:extLst>
          </p:cNvPr>
          <p:cNvSpPr/>
          <p:nvPr/>
        </p:nvSpPr>
        <p:spPr>
          <a:xfrm>
            <a:off x="0" y="4635897"/>
            <a:ext cx="5247861" cy="3549690"/>
          </a:xfrm>
          <a:prstGeom prst="wedgeRectCallout">
            <a:avLst>
              <a:gd name="adj1" fmla="val -15909"/>
              <a:gd name="adj2" fmla="val -80445"/>
            </a:avLst>
          </a:prstGeom>
          <a:solidFill>
            <a:srgbClr val="0265C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Numbers and the dot (.) or underscore (_) characters</a:t>
            </a:r>
          </a:p>
          <a:p>
            <a:pPr marL="514350" indent="-514350" algn="l">
              <a:buFontTx/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Begins with a letter or a dot as long as the dot is not followed by a number</a:t>
            </a:r>
          </a:p>
          <a:p>
            <a:pPr marL="514350" indent="-514350" algn="l">
              <a:buFontTx/>
              <a:buAutoNum type="arabicPeriod"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29653362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4184239133"/>
              </p:ext>
            </p:extLst>
          </p:nvPr>
        </p:nvGraphicFramePr>
        <p:xfrm>
          <a:off x="1778000" y="1778000"/>
          <a:ext cx="20815300" cy="10134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2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692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Height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001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71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190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002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176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003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004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</a:rPr>
                        <a:t>154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8525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1613298081"/>
              </p:ext>
            </p:extLst>
          </p:nvPr>
        </p:nvGraphicFramePr>
        <p:xfrm>
          <a:off x="1778000" y="1778000"/>
          <a:ext cx="20815300" cy="10134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2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692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Gender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Height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rgbClr val="FF0000"/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</a:rPr>
                        <a:t>71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</a:rPr>
                        <a:t>190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rgbClr val="FF0000"/>
                          </a:solidFill>
                        </a:rPr>
                        <a:t>002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rgbClr val="FF0000"/>
                          </a:solidFill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rgbClr val="FF0000"/>
                          </a:solidFill>
                        </a:rPr>
                        <a:t>69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</a:rPr>
                        <a:t>176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</a:rPr>
                        <a:t>003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rgbClr val="FF0000"/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rgbClr val="FF0000"/>
                          </a:solidFill>
                        </a:rPr>
                        <a:t>130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</a:rPr>
                        <a:t>004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FF0000"/>
                          </a:solidFill>
                        </a:rPr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rgbClr val="FF0000"/>
                          </a:solidFill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>
                          <a:solidFill>
                            <a:srgbClr val="FF0000"/>
                          </a:solidFill>
                        </a:rPr>
                        <a:t>154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9368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150</Words>
  <Application>Microsoft Macintosh PowerPoint</Application>
  <PresentationFormat>Custom</PresentationFormat>
  <Paragraphs>123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R?</dc:title>
  <dc:creator>Cannell, Michael B</dc:creator>
  <cp:lastModifiedBy>Cannell, Michael B</cp:lastModifiedBy>
  <cp:revision>33</cp:revision>
  <dcterms:created xsi:type="dcterms:W3CDTF">2020-03-20T02:29:53Z</dcterms:created>
  <dcterms:modified xsi:type="dcterms:W3CDTF">2020-05-14T15:14:57Z</dcterms:modified>
</cp:coreProperties>
</file>