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2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12414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CD603606-8917-B94B-9709-4659F4786778}"/>
              </a:ext>
            </a:extLst>
          </p:cNvPr>
          <p:cNvSpPr/>
          <p:nvPr/>
        </p:nvSpPr>
        <p:spPr>
          <a:xfrm>
            <a:off x="-11769" y="1956391"/>
            <a:ext cx="24407539" cy="9803219"/>
          </a:xfrm>
          <a:prstGeom prst="leftRightArrow">
            <a:avLst/>
          </a:prstGeom>
          <a:solidFill>
            <a:srgbClr val="15508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CCB75-C3FC-274F-A8E9-6713406A2E02}"/>
              </a:ext>
            </a:extLst>
          </p:cNvPr>
          <p:cNvSpPr txBox="1"/>
          <p:nvPr/>
        </p:nvSpPr>
        <p:spPr>
          <a:xfrm>
            <a:off x="9122735" y="5888407"/>
            <a:ext cx="5762846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1970-01-01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F6ED4-611E-8549-A184-CAE9815F3564}"/>
              </a:ext>
            </a:extLst>
          </p:cNvPr>
          <p:cNvSpPr txBox="1"/>
          <p:nvPr/>
        </p:nvSpPr>
        <p:spPr>
          <a:xfrm>
            <a:off x="14506353" y="5888407"/>
            <a:ext cx="5762846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1970-01-02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1C0D9-9F63-6240-8A17-A575DDF99178}"/>
              </a:ext>
            </a:extLst>
          </p:cNvPr>
          <p:cNvSpPr txBox="1"/>
          <p:nvPr/>
        </p:nvSpPr>
        <p:spPr>
          <a:xfrm>
            <a:off x="3359889" y="5888407"/>
            <a:ext cx="5762846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1969-12-31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496199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8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Roman</vt:lpstr>
      <vt:lpstr>Courier New</vt:lpstr>
      <vt:lpstr>Helvetica</vt:lpstr>
      <vt:lpstr>Helvetica Light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2</cp:revision>
  <dcterms:modified xsi:type="dcterms:W3CDTF">2020-07-05T23:07:29Z</dcterms:modified>
</cp:coreProperties>
</file>