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7" r:id="rId2"/>
    <p:sldId id="290" r:id="rId3"/>
    <p:sldId id="289" r:id="rId4"/>
    <p:sldId id="288" r:id="rId5"/>
    <p:sldId id="291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d Cannell" initials="B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9"/>
    <p:restoredTop sz="85179"/>
  </p:normalViewPr>
  <p:slideViewPr>
    <p:cSldViewPr snapToGrid="0" snapToObjects="1">
      <p:cViewPr varScale="1">
        <p:scale>
          <a:sx n="42" d="100"/>
          <a:sy n="42" d="100"/>
        </p:scale>
        <p:origin x="2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23920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49796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braces</a:t>
            </a:r>
          </a:p>
        </p:txBody>
      </p:sp>
    </p:spTree>
    <p:extLst>
      <p:ext uri="{BB962C8B-B14F-4D97-AF65-F5344CB8AC3E}">
        <p14:creationId xmlns:p14="http://schemas.microsoft.com/office/powerpoint/2010/main" val="113865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3145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72579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7A5E0-3CF7-DA46-B604-8F6BF7A31CE9}"/>
              </a:ext>
            </a:extLst>
          </p:cNvPr>
          <p:cNvSpPr txBox="1"/>
          <p:nvPr/>
        </p:nvSpPr>
        <p:spPr>
          <a:xfrm>
            <a:off x="3774832" y="2959497"/>
            <a:ext cx="18053538" cy="7797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continuous_stats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(var) 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study %&gt;% 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n_miss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({{ var }})),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mean   = mean({{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median = median({{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   = min({{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max    = max({{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9B5F7560-8F45-F242-9ABB-3BB1E896DDD7}"/>
              </a:ext>
            </a:extLst>
          </p:cNvPr>
          <p:cNvSpPr/>
          <p:nvPr/>
        </p:nvSpPr>
        <p:spPr>
          <a:xfrm>
            <a:off x="7760678" y="986741"/>
            <a:ext cx="8815754" cy="1032907"/>
          </a:xfrm>
          <a:prstGeom prst="wedgeRoundRectCallout">
            <a:avLst>
              <a:gd name="adj1" fmla="val 7700"/>
              <a:gd name="adj2" fmla="val 157580"/>
              <a:gd name="adj3" fmla="val 16667"/>
            </a:avLst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function() function</a:t>
            </a:r>
          </a:p>
        </p:txBody>
      </p:sp>
    </p:spTree>
    <p:extLst>
      <p:ext uri="{BB962C8B-B14F-4D97-AF65-F5344CB8AC3E}">
        <p14:creationId xmlns:p14="http://schemas.microsoft.com/office/powerpoint/2010/main" val="37916515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7A5E0-3CF7-DA46-B604-8F6BF7A31CE9}"/>
              </a:ext>
            </a:extLst>
          </p:cNvPr>
          <p:cNvSpPr txBox="1"/>
          <p:nvPr/>
        </p:nvSpPr>
        <p:spPr>
          <a:xfrm>
            <a:off x="3774832" y="2959497"/>
            <a:ext cx="18053538" cy="7797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continuous_stats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function(var) 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study %&gt;% </a:t>
            </a:r>
          </a:p>
          <a:p>
            <a:pPr algn="l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n_miss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sum(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is.na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({{ var }})),</a:t>
            </a:r>
          </a:p>
          <a:p>
            <a:pPr algn="l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mean   = mean({{ var }},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TRUE),</a:t>
            </a:r>
          </a:p>
          <a:p>
            <a:pPr algn="l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median = median({{ var }},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TRUE),</a:t>
            </a:r>
          </a:p>
          <a:p>
            <a:pPr algn="l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min    = min({{ var }},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TRUE),</a:t>
            </a:r>
          </a:p>
          <a:p>
            <a:pPr algn="l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max    = max({{ var }},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algn="l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9B5F7560-8F45-F242-9ABB-3BB1E896DDD7}"/>
              </a:ext>
            </a:extLst>
          </p:cNvPr>
          <p:cNvSpPr/>
          <p:nvPr/>
        </p:nvSpPr>
        <p:spPr>
          <a:xfrm>
            <a:off x="7901354" y="11092397"/>
            <a:ext cx="10316309" cy="1032907"/>
          </a:xfrm>
          <a:prstGeom prst="wedgeRoundRectCallout">
            <a:avLst>
              <a:gd name="adj1" fmla="val 427"/>
              <a:gd name="adj2" fmla="val -226036"/>
              <a:gd name="adj3" fmla="val 16667"/>
            </a:avLst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38805001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7A5E0-3CF7-DA46-B604-8F6BF7A31CE9}"/>
              </a:ext>
            </a:extLst>
          </p:cNvPr>
          <p:cNvSpPr txBox="1"/>
          <p:nvPr/>
        </p:nvSpPr>
        <p:spPr>
          <a:xfrm>
            <a:off x="3774832" y="2959497"/>
            <a:ext cx="18053538" cy="7797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continuous_stats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function(var) 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study %&gt;% 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n_miss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({{ var }})),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mean   = mean({{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median = median({{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   = min({{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max    = max({{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algn="l"/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9B5F7560-8F45-F242-9ABB-3BB1E896DDD7}"/>
              </a:ext>
            </a:extLst>
          </p:cNvPr>
          <p:cNvSpPr/>
          <p:nvPr/>
        </p:nvSpPr>
        <p:spPr>
          <a:xfrm>
            <a:off x="11066585" y="869874"/>
            <a:ext cx="10316309" cy="1032907"/>
          </a:xfrm>
          <a:prstGeom prst="wedgeRoundRectCallout">
            <a:avLst>
              <a:gd name="adj1" fmla="val 7700"/>
              <a:gd name="adj2" fmla="val 157580"/>
              <a:gd name="adj3" fmla="val 16667"/>
            </a:avLst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Curly braces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95ED848-95B0-1A4C-ABDD-551511853292}"/>
              </a:ext>
            </a:extLst>
          </p:cNvPr>
          <p:cNvSpPr/>
          <p:nvPr/>
        </p:nvSpPr>
        <p:spPr>
          <a:xfrm>
            <a:off x="3223846" y="11837029"/>
            <a:ext cx="10316309" cy="1032907"/>
          </a:xfrm>
          <a:prstGeom prst="wedgeRoundRectCallout">
            <a:avLst>
              <a:gd name="adj1" fmla="val -39572"/>
              <a:gd name="adj2" fmla="val -157939"/>
              <a:gd name="adj3" fmla="val 16667"/>
            </a:avLst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Don’t forget this one</a:t>
            </a:r>
          </a:p>
        </p:txBody>
      </p:sp>
    </p:spTree>
    <p:extLst>
      <p:ext uri="{BB962C8B-B14F-4D97-AF65-F5344CB8AC3E}">
        <p14:creationId xmlns:p14="http://schemas.microsoft.com/office/powerpoint/2010/main" val="30469277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7A5E0-3CF7-DA46-B604-8F6BF7A31CE9}"/>
              </a:ext>
            </a:extLst>
          </p:cNvPr>
          <p:cNvSpPr txBox="1"/>
          <p:nvPr/>
        </p:nvSpPr>
        <p:spPr>
          <a:xfrm>
            <a:off x="3774832" y="2959497"/>
            <a:ext cx="18053538" cy="7797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continuous_stats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study %&gt;% 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n_miss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({{ var }})),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mean   = mean({{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median = median({{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   = min({{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max    = max({{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9B5F7560-8F45-F242-9ABB-3BB1E896DDD7}"/>
              </a:ext>
            </a:extLst>
          </p:cNvPr>
          <p:cNvSpPr/>
          <p:nvPr/>
        </p:nvSpPr>
        <p:spPr>
          <a:xfrm>
            <a:off x="12192000" y="635048"/>
            <a:ext cx="10316309" cy="1032907"/>
          </a:xfrm>
          <a:prstGeom prst="wedgeRoundRectCallout">
            <a:avLst>
              <a:gd name="adj1" fmla="val -19573"/>
              <a:gd name="adj2" fmla="val 184819"/>
              <a:gd name="adj3" fmla="val 16667"/>
            </a:avLst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Function argument(s)</a:t>
            </a:r>
          </a:p>
        </p:txBody>
      </p:sp>
    </p:spTree>
    <p:extLst>
      <p:ext uri="{BB962C8B-B14F-4D97-AF65-F5344CB8AC3E}">
        <p14:creationId xmlns:p14="http://schemas.microsoft.com/office/powerpoint/2010/main" val="29013899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7A5E0-3CF7-DA46-B604-8F6BF7A31CE9}"/>
              </a:ext>
            </a:extLst>
          </p:cNvPr>
          <p:cNvSpPr txBox="1"/>
          <p:nvPr/>
        </p:nvSpPr>
        <p:spPr>
          <a:xfrm>
            <a:off x="3774832" y="2959497"/>
            <a:ext cx="18053538" cy="7797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continuous_stats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function(var) 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study %&gt;% 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n_miss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({{ var }})),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mean   = mean({{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median = median({{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   = min({{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max    = max({{ var }},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9B5F7560-8F45-F242-9ABB-3BB1E896DDD7}"/>
              </a:ext>
            </a:extLst>
          </p:cNvPr>
          <p:cNvSpPr/>
          <p:nvPr/>
        </p:nvSpPr>
        <p:spPr>
          <a:xfrm>
            <a:off x="609600" y="1151227"/>
            <a:ext cx="10316309" cy="1032907"/>
          </a:xfrm>
          <a:prstGeom prst="wedgeRoundRectCallout">
            <a:avLst>
              <a:gd name="adj1" fmla="val 13836"/>
              <a:gd name="adj2" fmla="val 146231"/>
              <a:gd name="adj3" fmla="val 16667"/>
            </a:avLst>
          </a:prstGeom>
          <a:noFill/>
          <a:ln w="762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63884943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439</Words>
  <Application>Microsoft Macintosh PowerPoint</Application>
  <PresentationFormat>Custom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Avenir Roman</vt:lpstr>
      <vt:lpstr>Courier New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R?</dc:title>
  <dc:creator>Cannell, Michael B</dc:creator>
  <cp:lastModifiedBy>Cannell, Michael B</cp:lastModifiedBy>
  <cp:revision>54</cp:revision>
  <dcterms:created xsi:type="dcterms:W3CDTF">2020-03-20T02:29:53Z</dcterms:created>
  <dcterms:modified xsi:type="dcterms:W3CDTF">2020-08-01T21:09:53Z</dcterms:modified>
</cp:coreProperties>
</file>