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7C_56E3029.xml" ContentType="application/vnd.ms-powerpoint.comments+xml"/>
  <Override PartName="/ppt/notesSlides/notesSlide3.xml" ContentType="application/vnd.openxmlformats-officedocument.presentationml.notesSlide+xml"/>
  <Override PartName="/ppt/comments/modernComment_17D_EE217995.xml" ContentType="application/vnd.ms-powerpoint.comments+xml"/>
  <Override PartName="/ppt/notesSlides/notesSlide4.xml" ContentType="application/vnd.openxmlformats-officedocument.presentationml.notesSlide+xml"/>
  <Override PartName="/ppt/comments/modernComment_17E_EED56F9A.xml" ContentType="application/vnd.ms-powerpoint.comments+xml"/>
  <Override PartName="/ppt/notesSlides/notesSlide5.xml" ContentType="application/vnd.openxmlformats-officedocument.presentationml.notesSlide+xml"/>
  <Override PartName="/ppt/comments/modernComment_17F_35CE36D5.xml" ContentType="application/vnd.ms-powerpoint.comments+xml"/>
  <Override PartName="/ppt/notesSlides/notesSlide6.xml" ContentType="application/vnd.openxmlformats-officedocument.presentationml.notesSlide+xml"/>
  <Override PartName="/ppt/comments/modernComment_180_E0EA0B51.xml" ContentType="application/vnd.ms-powerpoint.comments+xml"/>
  <Override PartName="/ppt/notesSlides/notesSlide7.xml" ContentType="application/vnd.openxmlformats-officedocument.presentationml.notesSlide+xml"/>
  <Override PartName="/ppt/comments/modernComment_181_54167761.xml" ContentType="application/vnd.ms-powerpoint.comments+xml"/>
  <Override PartName="/ppt/notesSlides/notesSlide8.xml" ContentType="application/vnd.openxmlformats-officedocument.presentationml.notesSlide+xml"/>
  <Override PartName="/ppt/comments/modernComment_196_D560466D.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8A_1AA96DDF.xml" ContentType="application/vnd.ms-powerpoint.comments+xml"/>
  <Override PartName="/ppt/notesSlides/notesSlide11.xml" ContentType="application/vnd.openxmlformats-officedocument.presentationml.notesSlide+xml"/>
  <Override PartName="/ppt/comments/modernComment_192_C239C23.xml" ContentType="application/vnd.ms-powerpoint.comments+xml"/>
  <Override PartName="/ppt/notesSlides/notesSlide12.xml" ContentType="application/vnd.openxmlformats-officedocument.presentationml.notesSlide+xml"/>
  <Override PartName="/ppt/comments/modernComment_193_6BDB1E5D.xml" ContentType="application/vnd.ms-powerpoint.comments+xml"/>
  <Override PartName="/ppt/notesSlides/notesSlide13.xml" ContentType="application/vnd.openxmlformats-officedocument.presentationml.notesSlide+xml"/>
  <Override PartName="/ppt/comments/modernComment_197_1775E794.xml" ContentType="application/vnd.ms-powerpoint.comments+xml"/>
  <Override PartName="/ppt/notesSlides/notesSlide14.xml" ContentType="application/vnd.openxmlformats-officedocument.presentationml.notesSlide+xml"/>
  <Override PartName="/ppt/comments/modernComment_194_4DD1467D.xml" ContentType="application/vnd.ms-powerpoint.comments+xml"/>
  <Override PartName="/ppt/notesSlides/notesSlide15.xml" ContentType="application/vnd.openxmlformats-officedocument.presentationml.notesSlide+xml"/>
  <Override PartName="/ppt/comments/modernComment_199_57D3E873.xml" ContentType="application/vnd.ms-powerpoint.comments+xml"/>
  <Override PartName="/ppt/notesSlides/notesSlide16.xml" ContentType="application/vnd.openxmlformats-officedocument.presentationml.notesSlide+xml"/>
  <Override PartName="/ppt/comments/modernComment_187_729E0C3.xml" ContentType="application/vnd.ms-powerpoint.comments+xml"/>
  <Override PartName="/ppt/notesSlides/notesSlide17.xml" ContentType="application/vnd.openxmlformats-officedocument.presentationml.notesSlide+xml"/>
  <Override PartName="/ppt/comments/modernComment_188_3B6FA6A5.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374" r:id="rId5"/>
    <p:sldId id="380" r:id="rId6"/>
    <p:sldId id="381" r:id="rId7"/>
    <p:sldId id="382" r:id="rId8"/>
    <p:sldId id="383" r:id="rId9"/>
    <p:sldId id="384" r:id="rId10"/>
    <p:sldId id="385" r:id="rId11"/>
    <p:sldId id="406" r:id="rId12"/>
    <p:sldId id="410" r:id="rId13"/>
    <p:sldId id="394" r:id="rId14"/>
    <p:sldId id="402" r:id="rId15"/>
    <p:sldId id="403" r:id="rId16"/>
    <p:sldId id="407" r:id="rId17"/>
    <p:sldId id="404" r:id="rId18"/>
    <p:sldId id="409" r:id="rId19"/>
    <p:sldId id="391" r:id="rId20"/>
    <p:sldId id="3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3"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738A"/>
    <a:srgbClr val="AE6041"/>
    <a:srgbClr val="8172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68299"/>
  </p:normalViewPr>
  <p:slideViewPr>
    <p:cSldViewPr snapToGrid="0">
      <p:cViewPr varScale="1">
        <p:scale>
          <a:sx n="85" d="100"/>
          <a:sy n="85"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6FCE3499-3FC5-A042-ABF8-50BDFA90DB5C}"/>
    <pc:docChg chg="">
      <pc:chgData name="Cannell, Michael B" userId="df291291-9ac9-42c2-a976-062f6e2ad9da" providerId="ADAL" clId="{6FCE3499-3FC5-A042-ABF8-50BDFA90DB5C}" dt="2022-11-15T15:20:25.864" v="1"/>
      <pc:docMkLst>
        <pc:docMk/>
      </pc:docMkLst>
      <pc:sldChg chg="addCm modCm">
        <pc:chgData name="Cannell, Michael B" userId="df291291-9ac9-42c2-a976-062f6e2ad9da" providerId="ADAL" clId="{6FCE3499-3FC5-A042-ABF8-50BDFA90DB5C}" dt="2022-11-15T15:20:25.864" v="1"/>
        <pc:sldMkLst>
          <pc:docMk/>
          <pc:sldMk cId="997172901" sldId="392"/>
        </pc:sldMkLst>
      </pc:sldChg>
    </pc:docChg>
  </pc:docChgLst>
  <pc:docChgLst>
    <pc:chgData name="Cannell, Michael B" userId="df291291-9ac9-42c2-a976-062f6e2ad9da" providerId="ADAL" clId="{D0F15991-CF6C-8C4B-AD21-DC26DB777E50}"/>
    <pc:docChg chg="undo redo custSel addSld delSld modSld sldOrd modMainMaster">
      <pc:chgData name="Cannell, Michael B" userId="df291291-9ac9-42c2-a976-062f6e2ad9da" providerId="ADAL" clId="{D0F15991-CF6C-8C4B-AD21-DC26DB777E50}" dt="2022-10-18T14:00:40.443" v="9145"/>
      <pc:docMkLst>
        <pc:docMk/>
      </pc:docMkLst>
      <pc:sldChg chg="del">
        <pc:chgData name="Cannell, Michael B" userId="df291291-9ac9-42c2-a976-062f6e2ad9da" providerId="ADAL" clId="{D0F15991-CF6C-8C4B-AD21-DC26DB777E50}" dt="2022-10-14T16:47:58.900" v="2" actId="2696"/>
        <pc:sldMkLst>
          <pc:docMk/>
          <pc:sldMk cId="1052962460" sldId="257"/>
        </pc:sldMkLst>
      </pc:sldChg>
      <pc:sldChg chg="add del modNotesTx">
        <pc:chgData name="Cannell, Michael B" userId="df291291-9ac9-42c2-a976-062f6e2ad9da" providerId="ADAL" clId="{D0F15991-CF6C-8C4B-AD21-DC26DB777E50}" dt="2022-10-18T13:17:57.248" v="8524" actId="2696"/>
        <pc:sldMkLst>
          <pc:docMk/>
          <pc:sldMk cId="0" sldId="260"/>
        </pc:sldMkLst>
      </pc:sldChg>
      <pc:sldChg chg="modSp mod">
        <pc:chgData name="Cannell, Michael B" userId="df291291-9ac9-42c2-a976-062f6e2ad9da" providerId="ADAL" clId="{D0F15991-CF6C-8C4B-AD21-DC26DB777E50}" dt="2022-10-15T18:36:04.222" v="113" actId="20577"/>
        <pc:sldMkLst>
          <pc:docMk/>
          <pc:sldMk cId="2191562480" sldId="266"/>
        </pc:sldMkLst>
        <pc:spChg chg="mod">
          <ac:chgData name="Cannell, Michael B" userId="df291291-9ac9-42c2-a976-062f6e2ad9da" providerId="ADAL" clId="{D0F15991-CF6C-8C4B-AD21-DC26DB777E50}" dt="2022-10-15T18:36:04.222" v="113" actId="20577"/>
          <ac:spMkLst>
            <pc:docMk/>
            <pc:sldMk cId="2191562480" sldId="266"/>
            <ac:spMk id="3" creationId="{00000000-0000-0000-0000-000000000000}"/>
          </ac:spMkLst>
        </pc:spChg>
      </pc:sldChg>
      <pc:sldChg chg="addCm">
        <pc:chgData name="Cannell, Michael B" userId="df291291-9ac9-42c2-a976-062f6e2ad9da" providerId="ADAL" clId="{D0F15991-CF6C-8C4B-AD21-DC26DB777E50}" dt="2022-10-15T18:39:29.588" v="117"/>
        <pc:sldMkLst>
          <pc:docMk/>
          <pc:sldMk cId="219256739" sldId="311"/>
        </pc:sldMkLst>
      </pc:sldChg>
      <pc:sldChg chg="addCm">
        <pc:chgData name="Cannell, Michael B" userId="df291291-9ac9-42c2-a976-062f6e2ad9da" providerId="ADAL" clId="{D0F15991-CF6C-8C4B-AD21-DC26DB777E50}" dt="2022-10-15T18:40:06.862" v="118"/>
        <pc:sldMkLst>
          <pc:docMk/>
          <pc:sldMk cId="2651574566" sldId="312"/>
        </pc:sldMkLst>
      </pc:sldChg>
      <pc:sldChg chg="addCm">
        <pc:chgData name="Cannell, Michael B" userId="df291291-9ac9-42c2-a976-062f6e2ad9da" providerId="ADAL" clId="{D0F15991-CF6C-8C4B-AD21-DC26DB777E50}" dt="2022-10-15T18:38:42.986" v="115"/>
        <pc:sldMkLst>
          <pc:docMk/>
          <pc:sldMk cId="3547682874" sldId="313"/>
        </pc:sldMkLst>
      </pc:sldChg>
      <pc:sldChg chg="addCm">
        <pc:chgData name="Cannell, Michael B" userId="df291291-9ac9-42c2-a976-062f6e2ad9da" providerId="ADAL" clId="{D0F15991-CF6C-8C4B-AD21-DC26DB777E50}" dt="2022-10-15T18:38:52.741" v="116"/>
        <pc:sldMkLst>
          <pc:docMk/>
          <pc:sldMk cId="1150137709" sldId="314"/>
        </pc:sldMkLst>
      </pc:sldChg>
      <pc:sldChg chg="modSp mod addCm delCm modCm modNotesTx">
        <pc:chgData name="Cannell, Michael B" userId="df291291-9ac9-42c2-a976-062f6e2ad9da" providerId="ADAL" clId="{D0F15991-CF6C-8C4B-AD21-DC26DB777E50}" dt="2022-10-17T21:22:53.335" v="2715"/>
        <pc:sldMkLst>
          <pc:docMk/>
          <pc:sldMk cId="1851301487" sldId="359"/>
        </pc:sldMkLst>
        <pc:spChg chg="mod">
          <ac:chgData name="Cannell, Michael B" userId="df291291-9ac9-42c2-a976-062f6e2ad9da" providerId="ADAL" clId="{D0F15991-CF6C-8C4B-AD21-DC26DB777E50}" dt="2022-10-17T15:44:41.275" v="515" actId="255"/>
          <ac:spMkLst>
            <pc:docMk/>
            <pc:sldMk cId="1851301487" sldId="359"/>
            <ac:spMk id="2" creationId="{CDF3C7EE-AFB4-344D-839D-39022451D21B}"/>
          </ac:spMkLst>
        </pc:spChg>
        <pc:spChg chg="mod">
          <ac:chgData name="Cannell, Michael B" userId="df291291-9ac9-42c2-a976-062f6e2ad9da" providerId="ADAL" clId="{D0F15991-CF6C-8C4B-AD21-DC26DB777E50}" dt="2022-10-17T15:44:41.275" v="515" actId="255"/>
          <ac:spMkLst>
            <pc:docMk/>
            <pc:sldMk cId="1851301487" sldId="359"/>
            <ac:spMk id="3" creationId="{51F3C831-2F27-EB49-8D21-85BE20287E7B}"/>
          </ac:spMkLst>
        </pc:spChg>
        <pc:spChg chg="mod">
          <ac:chgData name="Cannell, Michael B" userId="df291291-9ac9-42c2-a976-062f6e2ad9da" providerId="ADAL" clId="{D0F15991-CF6C-8C4B-AD21-DC26DB777E50}" dt="2022-10-17T15:44:41.275" v="515" actId="255"/>
          <ac:spMkLst>
            <pc:docMk/>
            <pc:sldMk cId="1851301487" sldId="359"/>
            <ac:spMk id="4" creationId="{30DFF5F6-EEE1-0C41-B6B3-C5B433001736}"/>
          </ac:spMkLst>
        </pc:spChg>
        <pc:spChg chg="mod">
          <ac:chgData name="Cannell, Michael B" userId="df291291-9ac9-42c2-a976-062f6e2ad9da" providerId="ADAL" clId="{D0F15991-CF6C-8C4B-AD21-DC26DB777E50}" dt="2022-10-17T21:01:09.655" v="2386" actId="208"/>
          <ac:spMkLst>
            <pc:docMk/>
            <pc:sldMk cId="1851301487" sldId="359"/>
            <ac:spMk id="7" creationId="{5EE831EC-9198-FD47-AD32-2A1ABDE27616}"/>
          </ac:spMkLst>
        </pc:spChg>
        <pc:spChg chg="mod">
          <ac:chgData name="Cannell, Michael B" userId="df291291-9ac9-42c2-a976-062f6e2ad9da" providerId="ADAL" clId="{D0F15991-CF6C-8C4B-AD21-DC26DB777E50}" dt="2022-10-17T15:44:41.275" v="515" actId="255"/>
          <ac:spMkLst>
            <pc:docMk/>
            <pc:sldMk cId="1851301487" sldId="359"/>
            <ac:spMk id="8" creationId="{25DD29AC-569F-FA43-80A1-5DF0107537CA}"/>
          </ac:spMkLst>
        </pc:spChg>
      </pc:sldChg>
      <pc:sldChg chg="modSp mod">
        <pc:chgData name="Cannell, Michael B" userId="df291291-9ac9-42c2-a976-062f6e2ad9da" providerId="ADAL" clId="{D0F15991-CF6C-8C4B-AD21-DC26DB777E50}" dt="2022-10-17T21:01:29.383" v="2388" actId="208"/>
        <pc:sldMkLst>
          <pc:docMk/>
          <pc:sldMk cId="1092176789" sldId="361"/>
        </pc:sldMkLst>
        <pc:spChg chg="mod">
          <ac:chgData name="Cannell, Michael B" userId="df291291-9ac9-42c2-a976-062f6e2ad9da" providerId="ADAL" clId="{D0F15991-CF6C-8C4B-AD21-DC26DB777E50}" dt="2022-10-17T21:01:29.383" v="2388" actId="208"/>
          <ac:spMkLst>
            <pc:docMk/>
            <pc:sldMk cId="1092176789" sldId="361"/>
            <ac:spMk id="8" creationId="{25DD29AC-569F-FA43-80A1-5DF0107537CA}"/>
          </ac:spMkLst>
        </pc:spChg>
        <pc:spChg chg="mod">
          <ac:chgData name="Cannell, Michael B" userId="df291291-9ac9-42c2-a976-062f6e2ad9da" providerId="ADAL" clId="{D0F15991-CF6C-8C4B-AD21-DC26DB777E50}" dt="2022-10-17T15:44:53.638" v="516" actId="2711"/>
          <ac:spMkLst>
            <pc:docMk/>
            <pc:sldMk cId="1092176789" sldId="361"/>
            <ac:spMk id="9" creationId="{84EF14E1-7EB8-984D-9D2F-4A5BA56C8532}"/>
          </ac:spMkLst>
        </pc:spChg>
        <pc:spChg chg="mod">
          <ac:chgData name="Cannell, Michael B" userId="df291291-9ac9-42c2-a976-062f6e2ad9da" providerId="ADAL" clId="{D0F15991-CF6C-8C4B-AD21-DC26DB777E50}" dt="2022-10-17T15:44:53.638" v="516" actId="2711"/>
          <ac:spMkLst>
            <pc:docMk/>
            <pc:sldMk cId="1092176789" sldId="361"/>
            <ac:spMk id="10" creationId="{EC63FE5D-1EE6-3843-A891-7A61B6957B45}"/>
          </ac:spMkLst>
        </pc:spChg>
      </pc:sldChg>
      <pc:sldChg chg="modSp mod">
        <pc:chgData name="Cannell, Michael B" userId="df291291-9ac9-42c2-a976-062f6e2ad9da" providerId="ADAL" clId="{D0F15991-CF6C-8C4B-AD21-DC26DB777E50}" dt="2022-10-17T21:01:36.695" v="2390" actId="208"/>
        <pc:sldMkLst>
          <pc:docMk/>
          <pc:sldMk cId="1040311820" sldId="362"/>
        </pc:sldMkLst>
        <pc:spChg chg="mod">
          <ac:chgData name="Cannell, Michael B" userId="df291291-9ac9-42c2-a976-062f6e2ad9da" providerId="ADAL" clId="{D0F15991-CF6C-8C4B-AD21-DC26DB777E50}" dt="2022-10-17T15:45:11.425" v="517" actId="2711"/>
          <ac:spMkLst>
            <pc:docMk/>
            <pc:sldMk cId="1040311820" sldId="362"/>
            <ac:spMk id="8" creationId="{25DD29AC-569F-FA43-80A1-5DF0107537CA}"/>
          </ac:spMkLst>
        </pc:spChg>
        <pc:spChg chg="mod">
          <ac:chgData name="Cannell, Michael B" userId="df291291-9ac9-42c2-a976-062f6e2ad9da" providerId="ADAL" clId="{D0F15991-CF6C-8C4B-AD21-DC26DB777E50}" dt="2022-10-17T21:01:36.695" v="2390" actId="208"/>
          <ac:spMkLst>
            <pc:docMk/>
            <pc:sldMk cId="1040311820" sldId="362"/>
            <ac:spMk id="9" creationId="{84EF14E1-7EB8-984D-9D2F-4A5BA56C8532}"/>
          </ac:spMkLst>
        </pc:spChg>
        <pc:spChg chg="mod">
          <ac:chgData name="Cannell, Michael B" userId="df291291-9ac9-42c2-a976-062f6e2ad9da" providerId="ADAL" clId="{D0F15991-CF6C-8C4B-AD21-DC26DB777E50}" dt="2022-10-17T15:45:11.425" v="517" actId="2711"/>
          <ac:spMkLst>
            <pc:docMk/>
            <pc:sldMk cId="1040311820" sldId="362"/>
            <ac:spMk id="10" creationId="{EC63FE5D-1EE6-3843-A891-7A61B6957B45}"/>
          </ac:spMkLst>
        </pc:spChg>
      </pc:sldChg>
      <pc:sldChg chg="modSp mod">
        <pc:chgData name="Cannell, Michael B" userId="df291291-9ac9-42c2-a976-062f6e2ad9da" providerId="ADAL" clId="{D0F15991-CF6C-8C4B-AD21-DC26DB777E50}" dt="2022-10-17T15:45:29.117" v="519" actId="2711"/>
        <pc:sldMkLst>
          <pc:docMk/>
          <pc:sldMk cId="2617412036" sldId="363"/>
        </pc:sldMkLst>
        <pc:spChg chg="mod">
          <ac:chgData name="Cannell, Michael B" userId="df291291-9ac9-42c2-a976-062f6e2ad9da" providerId="ADAL" clId="{D0F15991-CF6C-8C4B-AD21-DC26DB777E50}" dt="2022-10-17T15:45:29.117" v="519" actId="2711"/>
          <ac:spMkLst>
            <pc:docMk/>
            <pc:sldMk cId="2617412036" sldId="363"/>
            <ac:spMk id="8" creationId="{25DD29AC-569F-FA43-80A1-5DF0107537CA}"/>
          </ac:spMkLst>
        </pc:spChg>
        <pc:spChg chg="mod">
          <ac:chgData name="Cannell, Michael B" userId="df291291-9ac9-42c2-a976-062f6e2ad9da" providerId="ADAL" clId="{D0F15991-CF6C-8C4B-AD21-DC26DB777E50}" dt="2022-10-17T15:45:29.117" v="519" actId="2711"/>
          <ac:spMkLst>
            <pc:docMk/>
            <pc:sldMk cId="2617412036" sldId="363"/>
            <ac:spMk id="9" creationId="{84EF14E1-7EB8-984D-9D2F-4A5BA56C8532}"/>
          </ac:spMkLst>
        </pc:spChg>
        <pc:spChg chg="mod">
          <ac:chgData name="Cannell, Michael B" userId="df291291-9ac9-42c2-a976-062f6e2ad9da" providerId="ADAL" clId="{D0F15991-CF6C-8C4B-AD21-DC26DB777E50}" dt="2022-10-17T15:45:29.117" v="519" actId="2711"/>
          <ac:spMkLst>
            <pc:docMk/>
            <pc:sldMk cId="2617412036" sldId="363"/>
            <ac:spMk id="10" creationId="{EC63FE5D-1EE6-3843-A891-7A61B6957B45}"/>
          </ac:spMkLst>
        </pc:spChg>
        <pc:spChg chg="mod">
          <ac:chgData name="Cannell, Michael B" userId="df291291-9ac9-42c2-a976-062f6e2ad9da" providerId="ADAL" clId="{D0F15991-CF6C-8C4B-AD21-DC26DB777E50}" dt="2022-10-17T15:45:29.117" v="519" actId="2711"/>
          <ac:spMkLst>
            <pc:docMk/>
            <pc:sldMk cId="2617412036" sldId="363"/>
            <ac:spMk id="35" creationId="{100D7436-AC77-4E43-83E1-C12FF8C3F56A}"/>
          </ac:spMkLst>
        </pc:spChg>
        <pc:spChg chg="mod">
          <ac:chgData name="Cannell, Michael B" userId="df291291-9ac9-42c2-a976-062f6e2ad9da" providerId="ADAL" clId="{D0F15991-CF6C-8C4B-AD21-DC26DB777E50}" dt="2022-10-17T15:45:29.117" v="519" actId="2711"/>
          <ac:spMkLst>
            <pc:docMk/>
            <pc:sldMk cId="2617412036" sldId="363"/>
            <ac:spMk id="51" creationId="{DFE134D8-9485-7049-B191-ABB1D3349DB0}"/>
          </ac:spMkLst>
        </pc:spChg>
      </pc:sldChg>
      <pc:sldChg chg="modSp mod">
        <pc:chgData name="Cannell, Michael B" userId="df291291-9ac9-42c2-a976-062f6e2ad9da" providerId="ADAL" clId="{D0F15991-CF6C-8C4B-AD21-DC26DB777E50}" dt="2022-10-17T15:47:06.269" v="529" actId="2711"/>
        <pc:sldMkLst>
          <pc:docMk/>
          <pc:sldMk cId="1859461169" sldId="364"/>
        </pc:sldMkLst>
        <pc:spChg chg="mod">
          <ac:chgData name="Cannell, Michael B" userId="df291291-9ac9-42c2-a976-062f6e2ad9da" providerId="ADAL" clId="{D0F15991-CF6C-8C4B-AD21-DC26DB777E50}" dt="2022-10-17T15:47:06.269" v="529" actId="2711"/>
          <ac:spMkLst>
            <pc:docMk/>
            <pc:sldMk cId="1859461169" sldId="364"/>
            <ac:spMk id="7" creationId="{71F0E74C-FCF6-984A-BF09-8DD0A0A03861}"/>
          </ac:spMkLst>
        </pc:spChg>
        <pc:spChg chg="mod">
          <ac:chgData name="Cannell, Michael B" userId="df291291-9ac9-42c2-a976-062f6e2ad9da" providerId="ADAL" clId="{D0F15991-CF6C-8C4B-AD21-DC26DB777E50}" dt="2022-10-17T15:47:06.269" v="529" actId="2711"/>
          <ac:spMkLst>
            <pc:docMk/>
            <pc:sldMk cId="1859461169" sldId="364"/>
            <ac:spMk id="8" creationId="{25DD29AC-569F-FA43-80A1-5DF0107537CA}"/>
          </ac:spMkLst>
        </pc:spChg>
        <pc:spChg chg="mod">
          <ac:chgData name="Cannell, Michael B" userId="df291291-9ac9-42c2-a976-062f6e2ad9da" providerId="ADAL" clId="{D0F15991-CF6C-8C4B-AD21-DC26DB777E50}" dt="2022-10-17T15:47:06.269" v="529" actId="2711"/>
          <ac:spMkLst>
            <pc:docMk/>
            <pc:sldMk cId="1859461169" sldId="364"/>
            <ac:spMk id="9" creationId="{84EF14E1-7EB8-984D-9D2F-4A5BA56C8532}"/>
          </ac:spMkLst>
        </pc:spChg>
        <pc:spChg chg="mod">
          <ac:chgData name="Cannell, Michael B" userId="df291291-9ac9-42c2-a976-062f6e2ad9da" providerId="ADAL" clId="{D0F15991-CF6C-8C4B-AD21-DC26DB777E50}" dt="2022-10-17T15:47:06.269" v="529" actId="2711"/>
          <ac:spMkLst>
            <pc:docMk/>
            <pc:sldMk cId="1859461169" sldId="364"/>
            <ac:spMk id="10" creationId="{EC63FE5D-1EE6-3843-A891-7A61B6957B45}"/>
          </ac:spMkLst>
        </pc:spChg>
        <pc:spChg chg="mod">
          <ac:chgData name="Cannell, Michael B" userId="df291291-9ac9-42c2-a976-062f6e2ad9da" providerId="ADAL" clId="{D0F15991-CF6C-8C4B-AD21-DC26DB777E50}" dt="2022-10-17T15:47:06.269" v="529" actId="2711"/>
          <ac:spMkLst>
            <pc:docMk/>
            <pc:sldMk cId="1859461169" sldId="364"/>
            <ac:spMk id="13" creationId="{F20736EA-38FF-4846-9378-CE924470F4D0}"/>
          </ac:spMkLst>
        </pc:spChg>
        <pc:spChg chg="mod">
          <ac:chgData name="Cannell, Michael B" userId="df291291-9ac9-42c2-a976-062f6e2ad9da" providerId="ADAL" clId="{D0F15991-CF6C-8C4B-AD21-DC26DB777E50}" dt="2022-10-17T15:47:06.269" v="529" actId="2711"/>
          <ac:spMkLst>
            <pc:docMk/>
            <pc:sldMk cId="1859461169" sldId="364"/>
            <ac:spMk id="14" creationId="{547D97CC-D9D4-BF4A-A32B-73D2C3EB0C0C}"/>
          </ac:spMkLst>
        </pc:spChg>
        <pc:spChg chg="mod">
          <ac:chgData name="Cannell, Michael B" userId="df291291-9ac9-42c2-a976-062f6e2ad9da" providerId="ADAL" clId="{D0F15991-CF6C-8C4B-AD21-DC26DB777E50}" dt="2022-10-17T15:47:06.269" v="529" actId="2711"/>
          <ac:spMkLst>
            <pc:docMk/>
            <pc:sldMk cId="1859461169" sldId="364"/>
            <ac:spMk id="34" creationId="{3A107C02-2950-0F43-892B-C3BE8883CF1A}"/>
          </ac:spMkLst>
        </pc:spChg>
        <pc:spChg chg="mod">
          <ac:chgData name="Cannell, Michael B" userId="df291291-9ac9-42c2-a976-062f6e2ad9da" providerId="ADAL" clId="{D0F15991-CF6C-8C4B-AD21-DC26DB777E50}" dt="2022-10-17T15:47:06.269" v="529" actId="2711"/>
          <ac:spMkLst>
            <pc:docMk/>
            <pc:sldMk cId="1859461169" sldId="364"/>
            <ac:spMk id="35" creationId="{100D7436-AC77-4E43-83E1-C12FF8C3F56A}"/>
          </ac:spMkLst>
        </pc:spChg>
      </pc:sldChg>
      <pc:sldChg chg="modSp mod modNotesTx">
        <pc:chgData name="Cannell, Michael B" userId="df291291-9ac9-42c2-a976-062f6e2ad9da" providerId="ADAL" clId="{D0F15991-CF6C-8C4B-AD21-DC26DB777E50}" dt="2022-10-17T21:33:28.327" v="3770" actId="20577"/>
        <pc:sldMkLst>
          <pc:docMk/>
          <pc:sldMk cId="658783858" sldId="365"/>
        </pc:sldMkLst>
        <pc:spChg chg="mod">
          <ac:chgData name="Cannell, Michael B" userId="df291291-9ac9-42c2-a976-062f6e2ad9da" providerId="ADAL" clId="{D0F15991-CF6C-8C4B-AD21-DC26DB777E50}" dt="2022-10-17T15:45:36.615" v="520" actId="2711"/>
          <ac:spMkLst>
            <pc:docMk/>
            <pc:sldMk cId="658783858" sldId="365"/>
            <ac:spMk id="8" creationId="{25DD29AC-569F-FA43-80A1-5DF0107537CA}"/>
          </ac:spMkLst>
        </pc:spChg>
        <pc:spChg chg="mod">
          <ac:chgData name="Cannell, Michael B" userId="df291291-9ac9-42c2-a976-062f6e2ad9da" providerId="ADAL" clId="{D0F15991-CF6C-8C4B-AD21-DC26DB777E50}" dt="2022-10-17T15:45:36.615" v="520" actId="2711"/>
          <ac:spMkLst>
            <pc:docMk/>
            <pc:sldMk cId="658783858" sldId="365"/>
            <ac:spMk id="9" creationId="{84EF14E1-7EB8-984D-9D2F-4A5BA56C8532}"/>
          </ac:spMkLst>
        </pc:spChg>
        <pc:spChg chg="mod">
          <ac:chgData name="Cannell, Michael B" userId="df291291-9ac9-42c2-a976-062f6e2ad9da" providerId="ADAL" clId="{D0F15991-CF6C-8C4B-AD21-DC26DB777E50}" dt="2022-10-17T15:45:36.615" v="520" actId="2711"/>
          <ac:spMkLst>
            <pc:docMk/>
            <pc:sldMk cId="658783858" sldId="365"/>
            <ac:spMk id="10" creationId="{EC63FE5D-1EE6-3843-A891-7A61B6957B45}"/>
          </ac:spMkLst>
        </pc:spChg>
        <pc:spChg chg="mod">
          <ac:chgData name="Cannell, Michael B" userId="df291291-9ac9-42c2-a976-062f6e2ad9da" providerId="ADAL" clId="{D0F15991-CF6C-8C4B-AD21-DC26DB777E50}" dt="2022-10-17T15:45:36.615" v="520" actId="2711"/>
          <ac:spMkLst>
            <pc:docMk/>
            <pc:sldMk cId="658783858" sldId="365"/>
            <ac:spMk id="35" creationId="{100D7436-AC77-4E43-83E1-C12FF8C3F56A}"/>
          </ac:spMkLst>
        </pc:spChg>
        <pc:spChg chg="mod">
          <ac:chgData name="Cannell, Michael B" userId="df291291-9ac9-42c2-a976-062f6e2ad9da" providerId="ADAL" clId="{D0F15991-CF6C-8C4B-AD21-DC26DB777E50}" dt="2022-10-17T15:45:36.615" v="520" actId="2711"/>
          <ac:spMkLst>
            <pc:docMk/>
            <pc:sldMk cId="658783858" sldId="365"/>
            <ac:spMk id="51" creationId="{DFE134D8-9485-7049-B191-ABB1D3349DB0}"/>
          </ac:spMkLst>
        </pc:spChg>
      </pc:sldChg>
      <pc:sldChg chg="modSp mod">
        <pc:chgData name="Cannell, Michael B" userId="df291291-9ac9-42c2-a976-062f6e2ad9da" providerId="ADAL" clId="{D0F15991-CF6C-8C4B-AD21-DC26DB777E50}" dt="2022-10-17T15:47:42.248" v="535" actId="2711"/>
        <pc:sldMkLst>
          <pc:docMk/>
          <pc:sldMk cId="686185623" sldId="374"/>
        </pc:sldMkLst>
        <pc:spChg chg="mod">
          <ac:chgData name="Cannell, Michael B" userId="df291291-9ac9-42c2-a976-062f6e2ad9da" providerId="ADAL" clId="{D0F15991-CF6C-8C4B-AD21-DC26DB777E50}" dt="2022-10-17T15:47:42.248" v="535" actId="2711"/>
          <ac:spMkLst>
            <pc:docMk/>
            <pc:sldMk cId="686185623" sldId="374"/>
            <ac:spMk id="7" creationId="{71F0E74C-FCF6-984A-BF09-8DD0A0A03861}"/>
          </ac:spMkLst>
        </pc:spChg>
        <pc:spChg chg="mod">
          <ac:chgData name="Cannell, Michael B" userId="df291291-9ac9-42c2-a976-062f6e2ad9da" providerId="ADAL" clId="{D0F15991-CF6C-8C4B-AD21-DC26DB777E50}" dt="2022-10-17T15:47:42.248" v="535" actId="2711"/>
          <ac:spMkLst>
            <pc:docMk/>
            <pc:sldMk cId="686185623" sldId="374"/>
            <ac:spMk id="13" creationId="{F20736EA-38FF-4846-9378-CE924470F4D0}"/>
          </ac:spMkLst>
        </pc:spChg>
        <pc:spChg chg="mod">
          <ac:chgData name="Cannell, Michael B" userId="df291291-9ac9-42c2-a976-062f6e2ad9da" providerId="ADAL" clId="{D0F15991-CF6C-8C4B-AD21-DC26DB777E50}" dt="2022-10-17T15:47:42.248" v="535" actId="2711"/>
          <ac:spMkLst>
            <pc:docMk/>
            <pc:sldMk cId="686185623" sldId="374"/>
            <ac:spMk id="14" creationId="{547D97CC-D9D4-BF4A-A32B-73D2C3EB0C0C}"/>
          </ac:spMkLst>
        </pc:spChg>
        <pc:spChg chg="mod">
          <ac:chgData name="Cannell, Michael B" userId="df291291-9ac9-42c2-a976-062f6e2ad9da" providerId="ADAL" clId="{D0F15991-CF6C-8C4B-AD21-DC26DB777E50}" dt="2022-10-17T15:47:42.248" v="535" actId="2711"/>
          <ac:spMkLst>
            <pc:docMk/>
            <pc:sldMk cId="686185623" sldId="374"/>
            <ac:spMk id="17" creationId="{4A0CC2AD-4FEF-FE4D-BE52-E3A00CE5A282}"/>
          </ac:spMkLst>
        </pc:spChg>
        <pc:spChg chg="mod">
          <ac:chgData name="Cannell, Michael B" userId="df291291-9ac9-42c2-a976-062f6e2ad9da" providerId="ADAL" clId="{D0F15991-CF6C-8C4B-AD21-DC26DB777E50}" dt="2022-10-17T15:47:42.248" v="535" actId="2711"/>
          <ac:spMkLst>
            <pc:docMk/>
            <pc:sldMk cId="686185623" sldId="374"/>
            <ac:spMk id="18" creationId="{CAFD98C2-55EA-DB44-9377-7E356833C4A9}"/>
          </ac:spMkLst>
        </pc:spChg>
        <pc:spChg chg="mod">
          <ac:chgData name="Cannell, Michael B" userId="df291291-9ac9-42c2-a976-062f6e2ad9da" providerId="ADAL" clId="{D0F15991-CF6C-8C4B-AD21-DC26DB777E50}" dt="2022-10-17T15:47:42.248" v="535" actId="2711"/>
          <ac:spMkLst>
            <pc:docMk/>
            <pc:sldMk cId="686185623" sldId="374"/>
            <ac:spMk id="19" creationId="{A3E2F436-21FE-464B-A014-BE96999A21FE}"/>
          </ac:spMkLst>
        </pc:spChg>
        <pc:spChg chg="mod">
          <ac:chgData name="Cannell, Michael B" userId="df291291-9ac9-42c2-a976-062f6e2ad9da" providerId="ADAL" clId="{D0F15991-CF6C-8C4B-AD21-DC26DB777E50}" dt="2022-10-17T15:47:42.248" v="535" actId="2711"/>
          <ac:spMkLst>
            <pc:docMk/>
            <pc:sldMk cId="686185623" sldId="374"/>
            <ac:spMk id="22" creationId="{4DC295F6-6F27-4642-95F5-BB2F4ECBA9B6}"/>
          </ac:spMkLst>
        </pc:spChg>
        <pc:spChg chg="mod">
          <ac:chgData name="Cannell, Michael B" userId="df291291-9ac9-42c2-a976-062f6e2ad9da" providerId="ADAL" clId="{D0F15991-CF6C-8C4B-AD21-DC26DB777E50}" dt="2022-10-17T15:47:42.248" v="535" actId="2711"/>
          <ac:spMkLst>
            <pc:docMk/>
            <pc:sldMk cId="686185623" sldId="374"/>
            <ac:spMk id="23" creationId="{4AFA6B1B-A762-9B4E-91B8-68A59C2AA1B6}"/>
          </ac:spMkLst>
        </pc:spChg>
      </pc:sldChg>
      <pc:sldChg chg="modSp mod">
        <pc:chgData name="Cannell, Michael B" userId="df291291-9ac9-42c2-a976-062f6e2ad9da" providerId="ADAL" clId="{D0F15991-CF6C-8C4B-AD21-DC26DB777E50}" dt="2022-10-17T15:54:24.941" v="595" actId="2711"/>
        <pc:sldMkLst>
          <pc:docMk/>
          <pc:sldMk cId="633443658" sldId="375"/>
        </pc:sldMkLst>
        <pc:spChg chg="mod">
          <ac:chgData name="Cannell, Michael B" userId="df291291-9ac9-42c2-a976-062f6e2ad9da" providerId="ADAL" clId="{D0F15991-CF6C-8C4B-AD21-DC26DB777E50}" dt="2022-10-17T15:54:24.941" v="595" actId="2711"/>
          <ac:spMkLst>
            <pc:docMk/>
            <pc:sldMk cId="633443658" sldId="375"/>
            <ac:spMk id="13" creationId="{F20736EA-38FF-4846-9378-CE924470F4D0}"/>
          </ac:spMkLst>
        </pc:spChg>
        <pc:spChg chg="mod">
          <ac:chgData name="Cannell, Michael B" userId="df291291-9ac9-42c2-a976-062f6e2ad9da" providerId="ADAL" clId="{D0F15991-CF6C-8C4B-AD21-DC26DB777E50}" dt="2022-10-17T15:54:24.941" v="595" actId="2711"/>
          <ac:spMkLst>
            <pc:docMk/>
            <pc:sldMk cId="633443658" sldId="375"/>
            <ac:spMk id="14" creationId="{547D97CC-D9D4-BF4A-A32B-73D2C3EB0C0C}"/>
          </ac:spMkLst>
        </pc:spChg>
        <pc:spChg chg="mod">
          <ac:chgData name="Cannell, Michael B" userId="df291291-9ac9-42c2-a976-062f6e2ad9da" providerId="ADAL" clId="{D0F15991-CF6C-8C4B-AD21-DC26DB777E50}" dt="2022-10-17T15:54:24.941" v="595" actId="2711"/>
          <ac:spMkLst>
            <pc:docMk/>
            <pc:sldMk cId="633443658" sldId="375"/>
            <ac:spMk id="17" creationId="{F7532298-C81E-E84C-9AEE-4452EB6842E2}"/>
          </ac:spMkLst>
        </pc:spChg>
        <pc:spChg chg="mod">
          <ac:chgData name="Cannell, Michael B" userId="df291291-9ac9-42c2-a976-062f6e2ad9da" providerId="ADAL" clId="{D0F15991-CF6C-8C4B-AD21-DC26DB777E50}" dt="2022-10-17T15:54:24.941" v="595" actId="2711"/>
          <ac:spMkLst>
            <pc:docMk/>
            <pc:sldMk cId="633443658" sldId="375"/>
            <ac:spMk id="18" creationId="{83667417-B016-434F-AB1B-4FCECA15FAD7}"/>
          </ac:spMkLst>
        </pc:spChg>
        <pc:spChg chg="mod">
          <ac:chgData name="Cannell, Michael B" userId="df291291-9ac9-42c2-a976-062f6e2ad9da" providerId="ADAL" clId="{D0F15991-CF6C-8C4B-AD21-DC26DB777E50}" dt="2022-10-17T15:54:24.941" v="595" actId="2711"/>
          <ac:spMkLst>
            <pc:docMk/>
            <pc:sldMk cId="633443658" sldId="375"/>
            <ac:spMk id="19" creationId="{36A51836-1BFE-3140-93AA-48169F802DB3}"/>
          </ac:spMkLst>
        </pc:spChg>
        <pc:spChg chg="mod">
          <ac:chgData name="Cannell, Michael B" userId="df291291-9ac9-42c2-a976-062f6e2ad9da" providerId="ADAL" clId="{D0F15991-CF6C-8C4B-AD21-DC26DB777E50}" dt="2022-10-17T15:54:24.941" v="595" actId="2711"/>
          <ac:spMkLst>
            <pc:docMk/>
            <pc:sldMk cId="633443658" sldId="375"/>
            <ac:spMk id="22" creationId="{76AD4F2F-AB32-0F4F-82CD-F8ABB1F5CBF1}"/>
          </ac:spMkLst>
        </pc:spChg>
        <pc:spChg chg="mod">
          <ac:chgData name="Cannell, Michael B" userId="df291291-9ac9-42c2-a976-062f6e2ad9da" providerId="ADAL" clId="{D0F15991-CF6C-8C4B-AD21-DC26DB777E50}" dt="2022-10-17T15:54:24.941" v="595" actId="2711"/>
          <ac:spMkLst>
            <pc:docMk/>
            <pc:sldMk cId="633443658" sldId="375"/>
            <ac:spMk id="23" creationId="{BA830CB9-32BC-FE4F-A1C1-DEAB5BFA1C6B}"/>
          </ac:spMkLst>
        </pc:spChg>
        <pc:spChg chg="mod">
          <ac:chgData name="Cannell, Michael B" userId="df291291-9ac9-42c2-a976-062f6e2ad9da" providerId="ADAL" clId="{D0F15991-CF6C-8C4B-AD21-DC26DB777E50}" dt="2022-10-17T15:54:24.941" v="595" actId="2711"/>
          <ac:spMkLst>
            <pc:docMk/>
            <pc:sldMk cId="633443658" sldId="375"/>
            <ac:spMk id="29" creationId="{3C099995-8546-374F-8CFB-C7E417D9C263}"/>
          </ac:spMkLst>
        </pc:spChg>
      </pc:sldChg>
      <pc:sldChg chg="modSp mod">
        <pc:chgData name="Cannell, Michael B" userId="df291291-9ac9-42c2-a976-062f6e2ad9da" providerId="ADAL" clId="{D0F15991-CF6C-8C4B-AD21-DC26DB777E50}" dt="2022-10-17T21:23:20.934" v="2717" actId="208"/>
        <pc:sldMkLst>
          <pc:docMk/>
          <pc:sldMk cId="252913564" sldId="376"/>
        </pc:sldMkLst>
        <pc:spChg chg="mod">
          <ac:chgData name="Cannell, Michael B" userId="df291291-9ac9-42c2-a976-062f6e2ad9da" providerId="ADAL" clId="{D0F15991-CF6C-8C4B-AD21-DC26DB777E50}" dt="2022-10-17T15:45:18.167" v="518" actId="2711"/>
          <ac:spMkLst>
            <pc:docMk/>
            <pc:sldMk cId="252913564" sldId="376"/>
            <ac:spMk id="5" creationId="{AD826D70-FF68-D44F-BE48-65477B4CB330}"/>
          </ac:spMkLst>
        </pc:spChg>
        <pc:spChg chg="mod">
          <ac:chgData name="Cannell, Michael B" userId="df291291-9ac9-42c2-a976-062f6e2ad9da" providerId="ADAL" clId="{D0F15991-CF6C-8C4B-AD21-DC26DB777E50}" dt="2022-10-17T15:45:18.167" v="518" actId="2711"/>
          <ac:spMkLst>
            <pc:docMk/>
            <pc:sldMk cId="252913564" sldId="376"/>
            <ac:spMk id="8" creationId="{25DD29AC-569F-FA43-80A1-5DF0107537CA}"/>
          </ac:spMkLst>
        </pc:spChg>
        <pc:spChg chg="mod">
          <ac:chgData name="Cannell, Michael B" userId="df291291-9ac9-42c2-a976-062f6e2ad9da" providerId="ADAL" clId="{D0F15991-CF6C-8C4B-AD21-DC26DB777E50}" dt="2022-10-17T21:23:20.934" v="2717" actId="208"/>
          <ac:spMkLst>
            <pc:docMk/>
            <pc:sldMk cId="252913564" sldId="376"/>
            <ac:spMk id="9" creationId="{84EF14E1-7EB8-984D-9D2F-4A5BA56C8532}"/>
          </ac:spMkLst>
        </pc:spChg>
        <pc:spChg chg="mod">
          <ac:chgData name="Cannell, Michael B" userId="df291291-9ac9-42c2-a976-062f6e2ad9da" providerId="ADAL" clId="{D0F15991-CF6C-8C4B-AD21-DC26DB777E50}" dt="2022-10-17T15:45:18.167" v="518" actId="2711"/>
          <ac:spMkLst>
            <pc:docMk/>
            <pc:sldMk cId="252913564" sldId="376"/>
            <ac:spMk id="10" creationId="{EC63FE5D-1EE6-3843-A891-7A61B6957B45}"/>
          </ac:spMkLst>
        </pc:spChg>
      </pc:sldChg>
      <pc:sldChg chg="modSp mod addCm modCm modNotesTx">
        <pc:chgData name="Cannell, Michael B" userId="df291291-9ac9-42c2-a976-062f6e2ad9da" providerId="ADAL" clId="{D0F15991-CF6C-8C4B-AD21-DC26DB777E50}" dt="2022-10-17T21:36:21.700" v="3830" actId="255"/>
        <pc:sldMkLst>
          <pc:docMk/>
          <pc:sldMk cId="2749174031" sldId="377"/>
        </pc:sldMkLst>
        <pc:spChg chg="mod">
          <ac:chgData name="Cannell, Michael B" userId="df291291-9ac9-42c2-a976-062f6e2ad9da" providerId="ADAL" clId="{D0F15991-CF6C-8C4B-AD21-DC26DB777E50}" dt="2022-10-17T21:30:24.276" v="3636" actId="208"/>
          <ac:spMkLst>
            <pc:docMk/>
            <pc:sldMk cId="2749174031" sldId="377"/>
            <ac:spMk id="5" creationId="{17D2329D-9A41-8741-8BA4-FBE4BB9B9AB3}"/>
          </ac:spMkLst>
        </pc:spChg>
        <pc:spChg chg="mod">
          <ac:chgData name="Cannell, Michael B" userId="df291291-9ac9-42c2-a976-062f6e2ad9da" providerId="ADAL" clId="{D0F15991-CF6C-8C4B-AD21-DC26DB777E50}" dt="2022-10-17T21:30:24.276" v="3636" actId="208"/>
          <ac:spMkLst>
            <pc:docMk/>
            <pc:sldMk cId="2749174031" sldId="377"/>
            <ac:spMk id="6" creationId="{D2DF2CCE-B3A2-6544-8F46-FA0C5AA94173}"/>
          </ac:spMkLst>
        </pc:spChg>
        <pc:spChg chg="mod">
          <ac:chgData name="Cannell, Michael B" userId="df291291-9ac9-42c2-a976-062f6e2ad9da" providerId="ADAL" clId="{D0F15991-CF6C-8C4B-AD21-DC26DB777E50}" dt="2022-10-17T21:30:24.276" v="3636" actId="208"/>
          <ac:spMkLst>
            <pc:docMk/>
            <pc:sldMk cId="2749174031" sldId="377"/>
            <ac:spMk id="7" creationId="{4F9F5C99-FDEB-9C4E-83C1-5F6C58A92650}"/>
          </ac:spMkLst>
        </pc:spChg>
        <pc:spChg chg="mod">
          <ac:chgData name="Cannell, Michael B" userId="df291291-9ac9-42c2-a976-062f6e2ad9da" providerId="ADAL" clId="{D0F15991-CF6C-8C4B-AD21-DC26DB777E50}" dt="2022-10-17T21:30:24.276" v="3636" actId="208"/>
          <ac:spMkLst>
            <pc:docMk/>
            <pc:sldMk cId="2749174031" sldId="377"/>
            <ac:spMk id="8" creationId="{0696755B-38B1-E448-A0A7-95279C7F38E9}"/>
          </ac:spMkLst>
        </pc:spChg>
        <pc:spChg chg="mod">
          <ac:chgData name="Cannell, Michael B" userId="df291291-9ac9-42c2-a976-062f6e2ad9da" providerId="ADAL" clId="{D0F15991-CF6C-8C4B-AD21-DC26DB777E50}" dt="2022-10-17T21:30:24.276" v="3636" actId="208"/>
          <ac:spMkLst>
            <pc:docMk/>
            <pc:sldMk cId="2749174031" sldId="377"/>
            <ac:spMk id="9" creationId="{7E5E5660-9737-1948-B12C-6668E97F2E95}"/>
          </ac:spMkLst>
        </pc:spChg>
        <pc:spChg chg="mod">
          <ac:chgData name="Cannell, Michael B" userId="df291291-9ac9-42c2-a976-062f6e2ad9da" providerId="ADAL" clId="{D0F15991-CF6C-8C4B-AD21-DC26DB777E50}" dt="2022-10-17T21:30:24.276" v="3636" actId="208"/>
          <ac:spMkLst>
            <pc:docMk/>
            <pc:sldMk cId="2749174031" sldId="377"/>
            <ac:spMk id="10" creationId="{748E8860-1EA2-B24B-9957-A964E894B777}"/>
          </ac:spMkLst>
        </pc:spChg>
        <pc:spChg chg="mod">
          <ac:chgData name="Cannell, Michael B" userId="df291291-9ac9-42c2-a976-062f6e2ad9da" providerId="ADAL" clId="{D0F15991-CF6C-8C4B-AD21-DC26DB777E50}" dt="2022-10-17T21:30:24.276" v="3636" actId="208"/>
          <ac:spMkLst>
            <pc:docMk/>
            <pc:sldMk cId="2749174031" sldId="377"/>
            <ac:spMk id="11" creationId="{5741199A-7615-F84D-9D8D-DC6CF0FDE4A4}"/>
          </ac:spMkLst>
        </pc:spChg>
        <pc:spChg chg="mod">
          <ac:chgData name="Cannell, Michael B" userId="df291291-9ac9-42c2-a976-062f6e2ad9da" providerId="ADAL" clId="{D0F15991-CF6C-8C4B-AD21-DC26DB777E50}" dt="2022-10-17T21:30:24.276" v="3636" actId="208"/>
          <ac:spMkLst>
            <pc:docMk/>
            <pc:sldMk cId="2749174031" sldId="377"/>
            <ac:spMk id="12" creationId="{D9394BDB-B947-AE49-B02B-FDDA3797A138}"/>
          </ac:spMkLst>
        </pc:spChg>
        <pc:spChg chg="mod">
          <ac:chgData name="Cannell, Michael B" userId="df291291-9ac9-42c2-a976-062f6e2ad9da" providerId="ADAL" clId="{D0F15991-CF6C-8C4B-AD21-DC26DB777E50}" dt="2022-10-17T21:30:24.276" v="3636" actId="208"/>
          <ac:spMkLst>
            <pc:docMk/>
            <pc:sldMk cId="2749174031" sldId="377"/>
            <ac:spMk id="13" creationId="{EE0432CC-C2FA-974B-97E8-C5DEC45B459D}"/>
          </ac:spMkLst>
        </pc:spChg>
        <pc:spChg chg="mod">
          <ac:chgData name="Cannell, Michael B" userId="df291291-9ac9-42c2-a976-062f6e2ad9da" providerId="ADAL" clId="{D0F15991-CF6C-8C4B-AD21-DC26DB777E50}" dt="2022-10-17T21:30:24.276" v="3636" actId="208"/>
          <ac:spMkLst>
            <pc:docMk/>
            <pc:sldMk cId="2749174031" sldId="377"/>
            <ac:spMk id="14" creationId="{8490E1FC-2A11-6D43-946D-19192C4E3DE0}"/>
          </ac:spMkLst>
        </pc:spChg>
        <pc:spChg chg="mod">
          <ac:chgData name="Cannell, Michael B" userId="df291291-9ac9-42c2-a976-062f6e2ad9da" providerId="ADAL" clId="{D0F15991-CF6C-8C4B-AD21-DC26DB777E50}" dt="2022-10-17T15:46:11.641" v="524"/>
          <ac:spMkLst>
            <pc:docMk/>
            <pc:sldMk cId="2749174031" sldId="377"/>
            <ac:spMk id="15" creationId="{BE80D30C-584F-A142-ACE7-8C1C1831CE54}"/>
          </ac:spMkLst>
        </pc:spChg>
        <pc:spChg chg="mod">
          <ac:chgData name="Cannell, Michael B" userId="df291291-9ac9-42c2-a976-062f6e2ad9da" providerId="ADAL" clId="{D0F15991-CF6C-8C4B-AD21-DC26DB777E50}" dt="2022-10-17T21:36:21.700" v="3830" actId="255"/>
          <ac:spMkLst>
            <pc:docMk/>
            <pc:sldMk cId="2749174031" sldId="377"/>
            <ac:spMk id="24" creationId="{DBF22342-FC19-7D4A-BF29-4BA98476FA3E}"/>
          </ac:spMkLst>
        </pc:spChg>
        <pc:spChg chg="mod">
          <ac:chgData name="Cannell, Michael B" userId="df291291-9ac9-42c2-a976-062f6e2ad9da" providerId="ADAL" clId="{D0F15991-CF6C-8C4B-AD21-DC26DB777E50}" dt="2022-10-17T21:30:24.276" v="3636" actId="208"/>
          <ac:spMkLst>
            <pc:docMk/>
            <pc:sldMk cId="2749174031" sldId="377"/>
            <ac:spMk id="28" creationId="{F6427032-CF3D-584E-87CB-2A29790F00BB}"/>
          </ac:spMkLst>
        </pc:spChg>
        <pc:spChg chg="mod">
          <ac:chgData name="Cannell, Michael B" userId="df291291-9ac9-42c2-a976-062f6e2ad9da" providerId="ADAL" clId="{D0F15991-CF6C-8C4B-AD21-DC26DB777E50}" dt="2022-10-17T21:30:24.276" v="3636" actId="208"/>
          <ac:spMkLst>
            <pc:docMk/>
            <pc:sldMk cId="2749174031" sldId="377"/>
            <ac:spMk id="29" creationId="{D0AE0477-E9CB-7242-AA34-4D4F4A22A27D}"/>
          </ac:spMkLst>
        </pc:spChg>
        <pc:spChg chg="mod">
          <ac:chgData name="Cannell, Michael B" userId="df291291-9ac9-42c2-a976-062f6e2ad9da" providerId="ADAL" clId="{D0F15991-CF6C-8C4B-AD21-DC26DB777E50}" dt="2022-10-17T21:30:24.276" v="3636" actId="208"/>
          <ac:spMkLst>
            <pc:docMk/>
            <pc:sldMk cId="2749174031" sldId="377"/>
            <ac:spMk id="30" creationId="{891F351C-8DDB-0A48-9ECE-9B5FA6122A23}"/>
          </ac:spMkLst>
        </pc:spChg>
        <pc:spChg chg="mod">
          <ac:chgData name="Cannell, Michael B" userId="df291291-9ac9-42c2-a976-062f6e2ad9da" providerId="ADAL" clId="{D0F15991-CF6C-8C4B-AD21-DC26DB777E50}" dt="2022-10-17T21:30:24.276" v="3636" actId="208"/>
          <ac:spMkLst>
            <pc:docMk/>
            <pc:sldMk cId="2749174031" sldId="377"/>
            <ac:spMk id="31" creationId="{8281A542-F72D-6C4E-A5F6-C7DB3944E13C}"/>
          </ac:spMkLst>
        </pc:spChg>
        <pc:spChg chg="mod">
          <ac:chgData name="Cannell, Michael B" userId="df291291-9ac9-42c2-a976-062f6e2ad9da" providerId="ADAL" clId="{D0F15991-CF6C-8C4B-AD21-DC26DB777E50}" dt="2022-10-17T21:30:24.276" v="3636" actId="208"/>
          <ac:spMkLst>
            <pc:docMk/>
            <pc:sldMk cId="2749174031" sldId="377"/>
            <ac:spMk id="32" creationId="{2457C419-2B5B-BB4A-984C-988595AF6702}"/>
          </ac:spMkLst>
        </pc:spChg>
        <pc:spChg chg="mod">
          <ac:chgData name="Cannell, Michael B" userId="df291291-9ac9-42c2-a976-062f6e2ad9da" providerId="ADAL" clId="{D0F15991-CF6C-8C4B-AD21-DC26DB777E50}" dt="2022-10-17T21:30:24.276" v="3636" actId="208"/>
          <ac:spMkLst>
            <pc:docMk/>
            <pc:sldMk cId="2749174031" sldId="377"/>
            <ac:spMk id="33" creationId="{BD07EE27-7772-CD47-B3D6-4678B245EA54}"/>
          </ac:spMkLst>
        </pc:spChg>
        <pc:spChg chg="mod">
          <ac:chgData name="Cannell, Michael B" userId="df291291-9ac9-42c2-a976-062f6e2ad9da" providerId="ADAL" clId="{D0F15991-CF6C-8C4B-AD21-DC26DB777E50}" dt="2022-10-17T21:30:24.276" v="3636" actId="208"/>
          <ac:spMkLst>
            <pc:docMk/>
            <pc:sldMk cId="2749174031" sldId="377"/>
            <ac:spMk id="34" creationId="{6CC933B7-C8E1-CA4A-B238-595A3646284B}"/>
          </ac:spMkLst>
        </pc:spChg>
        <pc:spChg chg="mod">
          <ac:chgData name="Cannell, Michael B" userId="df291291-9ac9-42c2-a976-062f6e2ad9da" providerId="ADAL" clId="{D0F15991-CF6C-8C4B-AD21-DC26DB777E50}" dt="2022-10-17T21:30:24.276" v="3636" actId="208"/>
          <ac:spMkLst>
            <pc:docMk/>
            <pc:sldMk cId="2749174031" sldId="377"/>
            <ac:spMk id="35" creationId="{5CA5E779-400E-A840-AB6C-D96D725B6499}"/>
          </ac:spMkLst>
        </pc:spChg>
        <pc:spChg chg="mod">
          <ac:chgData name="Cannell, Michael B" userId="df291291-9ac9-42c2-a976-062f6e2ad9da" providerId="ADAL" clId="{D0F15991-CF6C-8C4B-AD21-DC26DB777E50}" dt="2022-10-17T21:30:24.276" v="3636" actId="208"/>
          <ac:spMkLst>
            <pc:docMk/>
            <pc:sldMk cId="2749174031" sldId="377"/>
            <ac:spMk id="36" creationId="{0EAB3486-F1ED-4C4A-B2CA-0B20166761BF}"/>
          </ac:spMkLst>
        </pc:spChg>
        <pc:spChg chg="mod">
          <ac:chgData name="Cannell, Michael B" userId="df291291-9ac9-42c2-a976-062f6e2ad9da" providerId="ADAL" clId="{D0F15991-CF6C-8C4B-AD21-DC26DB777E50}" dt="2022-10-17T21:30:24.276" v="3636" actId="208"/>
          <ac:spMkLst>
            <pc:docMk/>
            <pc:sldMk cId="2749174031" sldId="377"/>
            <ac:spMk id="39" creationId="{016B6C88-00D2-4545-B840-8CDD5A7241F5}"/>
          </ac:spMkLst>
        </pc:spChg>
        <pc:spChg chg="mod">
          <ac:chgData name="Cannell, Michael B" userId="df291291-9ac9-42c2-a976-062f6e2ad9da" providerId="ADAL" clId="{D0F15991-CF6C-8C4B-AD21-DC26DB777E50}" dt="2022-10-17T21:30:24.276" v="3636" actId="208"/>
          <ac:spMkLst>
            <pc:docMk/>
            <pc:sldMk cId="2749174031" sldId="377"/>
            <ac:spMk id="40" creationId="{FBDB1E99-0BD2-1C44-B732-AE70DAE6BDF7}"/>
          </ac:spMkLst>
        </pc:spChg>
        <pc:spChg chg="mod">
          <ac:chgData name="Cannell, Michael B" userId="df291291-9ac9-42c2-a976-062f6e2ad9da" providerId="ADAL" clId="{D0F15991-CF6C-8C4B-AD21-DC26DB777E50}" dt="2022-10-17T21:30:24.276" v="3636" actId="208"/>
          <ac:spMkLst>
            <pc:docMk/>
            <pc:sldMk cId="2749174031" sldId="377"/>
            <ac:spMk id="41" creationId="{86A7432C-10EF-454E-9D4A-6A42DE8AA377}"/>
          </ac:spMkLst>
        </pc:spChg>
        <pc:spChg chg="mod">
          <ac:chgData name="Cannell, Michael B" userId="df291291-9ac9-42c2-a976-062f6e2ad9da" providerId="ADAL" clId="{D0F15991-CF6C-8C4B-AD21-DC26DB777E50}" dt="2022-10-17T21:30:24.276" v="3636" actId="208"/>
          <ac:spMkLst>
            <pc:docMk/>
            <pc:sldMk cId="2749174031" sldId="377"/>
            <ac:spMk id="42" creationId="{F7815AAE-CCF9-CB43-AEEB-ADB3D0820BE7}"/>
          </ac:spMkLst>
        </pc:spChg>
        <pc:spChg chg="mod">
          <ac:chgData name="Cannell, Michael B" userId="df291291-9ac9-42c2-a976-062f6e2ad9da" providerId="ADAL" clId="{D0F15991-CF6C-8C4B-AD21-DC26DB777E50}" dt="2022-10-17T21:30:24.276" v="3636" actId="208"/>
          <ac:spMkLst>
            <pc:docMk/>
            <pc:sldMk cId="2749174031" sldId="377"/>
            <ac:spMk id="43" creationId="{15CCF6E7-9FBC-A54B-80FE-B0196EEF31E2}"/>
          </ac:spMkLst>
        </pc:spChg>
        <pc:spChg chg="mod">
          <ac:chgData name="Cannell, Michael B" userId="df291291-9ac9-42c2-a976-062f6e2ad9da" providerId="ADAL" clId="{D0F15991-CF6C-8C4B-AD21-DC26DB777E50}" dt="2022-10-17T21:30:24.276" v="3636" actId="208"/>
          <ac:spMkLst>
            <pc:docMk/>
            <pc:sldMk cId="2749174031" sldId="377"/>
            <ac:spMk id="44" creationId="{D32C1681-E080-7140-AAB5-37F99BAA02B3}"/>
          </ac:spMkLst>
        </pc:spChg>
        <pc:spChg chg="mod">
          <ac:chgData name="Cannell, Michael B" userId="df291291-9ac9-42c2-a976-062f6e2ad9da" providerId="ADAL" clId="{D0F15991-CF6C-8C4B-AD21-DC26DB777E50}" dt="2022-10-17T21:30:24.276" v="3636" actId="208"/>
          <ac:spMkLst>
            <pc:docMk/>
            <pc:sldMk cId="2749174031" sldId="377"/>
            <ac:spMk id="45" creationId="{7412892D-4651-DE43-95A7-E4983F12DBC0}"/>
          </ac:spMkLst>
        </pc:spChg>
        <pc:spChg chg="mod">
          <ac:chgData name="Cannell, Michael B" userId="df291291-9ac9-42c2-a976-062f6e2ad9da" providerId="ADAL" clId="{D0F15991-CF6C-8C4B-AD21-DC26DB777E50}" dt="2022-10-17T21:30:24.276" v="3636" actId="208"/>
          <ac:spMkLst>
            <pc:docMk/>
            <pc:sldMk cId="2749174031" sldId="377"/>
            <ac:spMk id="46" creationId="{229837D5-0A50-8546-B9A5-E3D50487A89F}"/>
          </ac:spMkLst>
        </pc:spChg>
        <pc:spChg chg="mod">
          <ac:chgData name="Cannell, Michael B" userId="df291291-9ac9-42c2-a976-062f6e2ad9da" providerId="ADAL" clId="{D0F15991-CF6C-8C4B-AD21-DC26DB777E50}" dt="2022-10-17T21:30:24.276" v="3636" actId="208"/>
          <ac:spMkLst>
            <pc:docMk/>
            <pc:sldMk cId="2749174031" sldId="377"/>
            <ac:spMk id="47" creationId="{4E723203-4B10-874B-A794-66E04DA2ECF9}"/>
          </ac:spMkLst>
        </pc:spChg>
        <pc:spChg chg="mod">
          <ac:chgData name="Cannell, Michael B" userId="df291291-9ac9-42c2-a976-062f6e2ad9da" providerId="ADAL" clId="{D0F15991-CF6C-8C4B-AD21-DC26DB777E50}" dt="2022-10-17T21:30:24.276" v="3636" actId="208"/>
          <ac:spMkLst>
            <pc:docMk/>
            <pc:sldMk cId="2749174031" sldId="377"/>
            <ac:spMk id="48" creationId="{0F74BE03-1DD4-BB41-B7DA-9649E6670EFB}"/>
          </ac:spMkLst>
        </pc:spChg>
        <pc:spChg chg="mod">
          <ac:chgData name="Cannell, Michael B" userId="df291291-9ac9-42c2-a976-062f6e2ad9da" providerId="ADAL" clId="{D0F15991-CF6C-8C4B-AD21-DC26DB777E50}" dt="2022-10-17T21:30:24.276" v="3636" actId="208"/>
          <ac:spMkLst>
            <pc:docMk/>
            <pc:sldMk cId="2749174031" sldId="377"/>
            <ac:spMk id="49" creationId="{ECE0DBA6-3583-7C42-A0F9-D83C6A760096}"/>
          </ac:spMkLst>
        </pc:spChg>
        <pc:spChg chg="mod">
          <ac:chgData name="Cannell, Michael B" userId="df291291-9ac9-42c2-a976-062f6e2ad9da" providerId="ADAL" clId="{D0F15991-CF6C-8C4B-AD21-DC26DB777E50}" dt="2022-10-17T21:30:24.276" v="3636" actId="208"/>
          <ac:spMkLst>
            <pc:docMk/>
            <pc:sldMk cId="2749174031" sldId="377"/>
            <ac:spMk id="50" creationId="{E4DF1600-4AE3-2B40-98D6-EC2D90C62BD4}"/>
          </ac:spMkLst>
        </pc:spChg>
        <pc:spChg chg="mod">
          <ac:chgData name="Cannell, Michael B" userId="df291291-9ac9-42c2-a976-062f6e2ad9da" providerId="ADAL" clId="{D0F15991-CF6C-8C4B-AD21-DC26DB777E50}" dt="2022-10-17T21:30:24.276" v="3636" actId="208"/>
          <ac:spMkLst>
            <pc:docMk/>
            <pc:sldMk cId="2749174031" sldId="377"/>
            <ac:spMk id="51" creationId="{DC7F4219-251B-044C-BC90-55FCCA69C25D}"/>
          </ac:spMkLst>
        </pc:spChg>
        <pc:spChg chg="mod">
          <ac:chgData name="Cannell, Michael B" userId="df291291-9ac9-42c2-a976-062f6e2ad9da" providerId="ADAL" clId="{D0F15991-CF6C-8C4B-AD21-DC26DB777E50}" dt="2022-10-17T21:30:24.276" v="3636" actId="208"/>
          <ac:spMkLst>
            <pc:docMk/>
            <pc:sldMk cId="2749174031" sldId="377"/>
            <ac:spMk id="52" creationId="{85D91090-143B-5244-AC57-2F256813C75B}"/>
          </ac:spMkLst>
        </pc:spChg>
        <pc:spChg chg="mod">
          <ac:chgData name="Cannell, Michael B" userId="df291291-9ac9-42c2-a976-062f6e2ad9da" providerId="ADAL" clId="{D0F15991-CF6C-8C4B-AD21-DC26DB777E50}" dt="2022-10-17T21:30:24.276" v="3636" actId="208"/>
          <ac:spMkLst>
            <pc:docMk/>
            <pc:sldMk cId="2749174031" sldId="377"/>
            <ac:spMk id="53" creationId="{3730BB55-1563-6048-BC95-8936781E400C}"/>
          </ac:spMkLst>
        </pc:spChg>
        <pc:spChg chg="mod">
          <ac:chgData name="Cannell, Michael B" userId="df291291-9ac9-42c2-a976-062f6e2ad9da" providerId="ADAL" clId="{D0F15991-CF6C-8C4B-AD21-DC26DB777E50}" dt="2022-10-17T21:30:24.276" v="3636" actId="208"/>
          <ac:spMkLst>
            <pc:docMk/>
            <pc:sldMk cId="2749174031" sldId="377"/>
            <ac:spMk id="54" creationId="{CA703812-087B-CF45-BA2A-FB3C20C9A4A1}"/>
          </ac:spMkLst>
        </pc:spChg>
        <pc:spChg chg="mod">
          <ac:chgData name="Cannell, Michael B" userId="df291291-9ac9-42c2-a976-062f6e2ad9da" providerId="ADAL" clId="{D0F15991-CF6C-8C4B-AD21-DC26DB777E50}" dt="2022-10-17T21:30:24.276" v="3636" actId="208"/>
          <ac:spMkLst>
            <pc:docMk/>
            <pc:sldMk cId="2749174031" sldId="377"/>
            <ac:spMk id="55" creationId="{8B36C3C7-8FD4-0A40-884E-9BCE143F41B7}"/>
          </ac:spMkLst>
        </pc:spChg>
        <pc:spChg chg="mod">
          <ac:chgData name="Cannell, Michael B" userId="df291291-9ac9-42c2-a976-062f6e2ad9da" providerId="ADAL" clId="{D0F15991-CF6C-8C4B-AD21-DC26DB777E50}" dt="2022-10-17T21:30:24.276" v="3636" actId="208"/>
          <ac:spMkLst>
            <pc:docMk/>
            <pc:sldMk cId="2749174031" sldId="377"/>
            <ac:spMk id="56" creationId="{C5068F4D-19B8-4C48-9248-1281ADB5F5D9}"/>
          </ac:spMkLst>
        </pc:spChg>
        <pc:spChg chg="mod">
          <ac:chgData name="Cannell, Michael B" userId="df291291-9ac9-42c2-a976-062f6e2ad9da" providerId="ADAL" clId="{D0F15991-CF6C-8C4B-AD21-DC26DB777E50}" dt="2022-10-17T21:30:24.276" v="3636" actId="208"/>
          <ac:spMkLst>
            <pc:docMk/>
            <pc:sldMk cId="2749174031" sldId="377"/>
            <ac:spMk id="57" creationId="{A56A7695-26E8-234E-9948-CD2E851D62CB}"/>
          </ac:spMkLst>
        </pc:spChg>
        <pc:spChg chg="mod">
          <ac:chgData name="Cannell, Michael B" userId="df291291-9ac9-42c2-a976-062f6e2ad9da" providerId="ADAL" clId="{D0F15991-CF6C-8C4B-AD21-DC26DB777E50}" dt="2022-10-17T21:30:24.276" v="3636" actId="208"/>
          <ac:spMkLst>
            <pc:docMk/>
            <pc:sldMk cId="2749174031" sldId="377"/>
            <ac:spMk id="58" creationId="{F2F70FE9-7F47-5D4D-8BC6-C4A30C1AC4F6}"/>
          </ac:spMkLst>
        </pc:spChg>
        <pc:spChg chg="mod">
          <ac:chgData name="Cannell, Michael B" userId="df291291-9ac9-42c2-a976-062f6e2ad9da" providerId="ADAL" clId="{D0F15991-CF6C-8C4B-AD21-DC26DB777E50}" dt="2022-10-17T21:30:24.276" v="3636" actId="208"/>
          <ac:spMkLst>
            <pc:docMk/>
            <pc:sldMk cId="2749174031" sldId="377"/>
            <ac:spMk id="59" creationId="{923461FE-CA07-194C-961A-AEDE4B45F682}"/>
          </ac:spMkLst>
        </pc:spChg>
        <pc:spChg chg="mod">
          <ac:chgData name="Cannell, Michael B" userId="df291291-9ac9-42c2-a976-062f6e2ad9da" providerId="ADAL" clId="{D0F15991-CF6C-8C4B-AD21-DC26DB777E50}" dt="2022-10-17T21:30:24.276" v="3636" actId="208"/>
          <ac:spMkLst>
            <pc:docMk/>
            <pc:sldMk cId="2749174031" sldId="377"/>
            <ac:spMk id="60" creationId="{050BF6AE-BE42-4645-B445-360B539DB719}"/>
          </ac:spMkLst>
        </pc:spChg>
        <pc:spChg chg="mod">
          <ac:chgData name="Cannell, Michael B" userId="df291291-9ac9-42c2-a976-062f6e2ad9da" providerId="ADAL" clId="{D0F15991-CF6C-8C4B-AD21-DC26DB777E50}" dt="2022-10-17T21:30:24.276" v="3636" actId="208"/>
          <ac:spMkLst>
            <pc:docMk/>
            <pc:sldMk cId="2749174031" sldId="377"/>
            <ac:spMk id="61" creationId="{9A25D832-9882-F145-B243-E4DC3E4B5ECB}"/>
          </ac:spMkLst>
        </pc:spChg>
        <pc:spChg chg="mod">
          <ac:chgData name="Cannell, Michael B" userId="df291291-9ac9-42c2-a976-062f6e2ad9da" providerId="ADAL" clId="{D0F15991-CF6C-8C4B-AD21-DC26DB777E50}" dt="2022-10-17T21:30:24.276" v="3636" actId="208"/>
          <ac:spMkLst>
            <pc:docMk/>
            <pc:sldMk cId="2749174031" sldId="377"/>
            <ac:spMk id="62" creationId="{8E44E16B-AF58-8045-A448-73BB707A2B8B}"/>
          </ac:spMkLst>
        </pc:spChg>
        <pc:spChg chg="mod">
          <ac:chgData name="Cannell, Michael B" userId="df291291-9ac9-42c2-a976-062f6e2ad9da" providerId="ADAL" clId="{D0F15991-CF6C-8C4B-AD21-DC26DB777E50}" dt="2022-10-17T21:30:24.276" v="3636" actId="208"/>
          <ac:spMkLst>
            <pc:docMk/>
            <pc:sldMk cId="2749174031" sldId="377"/>
            <ac:spMk id="63" creationId="{19365D9D-C9A0-B541-9173-EBB069ADADE3}"/>
          </ac:spMkLst>
        </pc:spChg>
        <pc:spChg chg="mod">
          <ac:chgData name="Cannell, Michael B" userId="df291291-9ac9-42c2-a976-062f6e2ad9da" providerId="ADAL" clId="{D0F15991-CF6C-8C4B-AD21-DC26DB777E50}" dt="2022-10-17T21:30:24.276" v="3636" actId="208"/>
          <ac:spMkLst>
            <pc:docMk/>
            <pc:sldMk cId="2749174031" sldId="377"/>
            <ac:spMk id="64" creationId="{BC622482-4C67-6345-B256-2C063A0CF37A}"/>
          </ac:spMkLst>
        </pc:spChg>
        <pc:spChg chg="mod">
          <ac:chgData name="Cannell, Michael B" userId="df291291-9ac9-42c2-a976-062f6e2ad9da" providerId="ADAL" clId="{D0F15991-CF6C-8C4B-AD21-DC26DB777E50}" dt="2022-10-17T21:30:24.276" v="3636" actId="208"/>
          <ac:spMkLst>
            <pc:docMk/>
            <pc:sldMk cId="2749174031" sldId="377"/>
            <ac:spMk id="65" creationId="{88D87999-8B38-0645-8149-D820323A64C4}"/>
          </ac:spMkLst>
        </pc:spChg>
        <pc:spChg chg="mod">
          <ac:chgData name="Cannell, Michael B" userId="df291291-9ac9-42c2-a976-062f6e2ad9da" providerId="ADAL" clId="{D0F15991-CF6C-8C4B-AD21-DC26DB777E50}" dt="2022-10-17T21:30:24.276" v="3636" actId="208"/>
          <ac:spMkLst>
            <pc:docMk/>
            <pc:sldMk cId="2749174031" sldId="377"/>
            <ac:spMk id="66" creationId="{3C575CAF-1183-E84B-95AF-391698C6AF6D}"/>
          </ac:spMkLst>
        </pc:spChg>
        <pc:spChg chg="mod">
          <ac:chgData name="Cannell, Michael B" userId="df291291-9ac9-42c2-a976-062f6e2ad9da" providerId="ADAL" clId="{D0F15991-CF6C-8C4B-AD21-DC26DB777E50}" dt="2022-10-17T21:30:24.276" v="3636" actId="208"/>
          <ac:spMkLst>
            <pc:docMk/>
            <pc:sldMk cId="2749174031" sldId="377"/>
            <ac:spMk id="67" creationId="{FB187D9D-76C7-304A-97D6-3DF4F77D4B24}"/>
          </ac:spMkLst>
        </pc:spChg>
        <pc:spChg chg="mod">
          <ac:chgData name="Cannell, Michael B" userId="df291291-9ac9-42c2-a976-062f6e2ad9da" providerId="ADAL" clId="{D0F15991-CF6C-8C4B-AD21-DC26DB777E50}" dt="2022-10-17T21:30:24.276" v="3636" actId="208"/>
          <ac:spMkLst>
            <pc:docMk/>
            <pc:sldMk cId="2749174031" sldId="377"/>
            <ac:spMk id="68" creationId="{762D0BAD-9BDE-BE45-99D1-F9786F5ECEDA}"/>
          </ac:spMkLst>
        </pc:spChg>
        <pc:spChg chg="mod">
          <ac:chgData name="Cannell, Michael B" userId="df291291-9ac9-42c2-a976-062f6e2ad9da" providerId="ADAL" clId="{D0F15991-CF6C-8C4B-AD21-DC26DB777E50}" dt="2022-10-17T21:30:24.276" v="3636" actId="208"/>
          <ac:spMkLst>
            <pc:docMk/>
            <pc:sldMk cId="2749174031" sldId="377"/>
            <ac:spMk id="69" creationId="{63B049CF-FC31-4D4F-8692-599C90C1C709}"/>
          </ac:spMkLst>
        </pc:spChg>
        <pc:spChg chg="mod">
          <ac:chgData name="Cannell, Michael B" userId="df291291-9ac9-42c2-a976-062f6e2ad9da" providerId="ADAL" clId="{D0F15991-CF6C-8C4B-AD21-DC26DB777E50}" dt="2022-10-17T21:30:24.276" v="3636" actId="208"/>
          <ac:spMkLst>
            <pc:docMk/>
            <pc:sldMk cId="2749174031" sldId="377"/>
            <ac:spMk id="70" creationId="{A019A9F0-6570-104F-882F-C6061E46FA1C}"/>
          </ac:spMkLst>
        </pc:spChg>
        <pc:spChg chg="mod">
          <ac:chgData name="Cannell, Michael B" userId="df291291-9ac9-42c2-a976-062f6e2ad9da" providerId="ADAL" clId="{D0F15991-CF6C-8C4B-AD21-DC26DB777E50}" dt="2022-10-17T21:30:24.276" v="3636" actId="208"/>
          <ac:spMkLst>
            <pc:docMk/>
            <pc:sldMk cId="2749174031" sldId="377"/>
            <ac:spMk id="71" creationId="{8707F019-8111-BF43-89AE-6C5DA6636DE7}"/>
          </ac:spMkLst>
        </pc:spChg>
        <pc:spChg chg="mod">
          <ac:chgData name="Cannell, Michael B" userId="df291291-9ac9-42c2-a976-062f6e2ad9da" providerId="ADAL" clId="{D0F15991-CF6C-8C4B-AD21-DC26DB777E50}" dt="2022-10-17T21:30:24.276" v="3636" actId="208"/>
          <ac:spMkLst>
            <pc:docMk/>
            <pc:sldMk cId="2749174031" sldId="377"/>
            <ac:spMk id="72" creationId="{546679BB-6637-7A4B-86E0-5D0345A20C60}"/>
          </ac:spMkLst>
        </pc:spChg>
        <pc:spChg chg="mod">
          <ac:chgData name="Cannell, Michael B" userId="df291291-9ac9-42c2-a976-062f6e2ad9da" providerId="ADAL" clId="{D0F15991-CF6C-8C4B-AD21-DC26DB777E50}" dt="2022-10-17T21:30:24.276" v="3636" actId="208"/>
          <ac:spMkLst>
            <pc:docMk/>
            <pc:sldMk cId="2749174031" sldId="377"/>
            <ac:spMk id="73" creationId="{818A37D7-60CE-854B-AADE-1FC860227D74}"/>
          </ac:spMkLst>
        </pc:spChg>
        <pc:spChg chg="mod">
          <ac:chgData name="Cannell, Michael B" userId="df291291-9ac9-42c2-a976-062f6e2ad9da" providerId="ADAL" clId="{D0F15991-CF6C-8C4B-AD21-DC26DB777E50}" dt="2022-10-17T21:30:24.276" v="3636" actId="208"/>
          <ac:spMkLst>
            <pc:docMk/>
            <pc:sldMk cId="2749174031" sldId="377"/>
            <ac:spMk id="74" creationId="{F1011165-1D4D-1841-B046-39DC749FE486}"/>
          </ac:spMkLst>
        </pc:spChg>
        <pc:spChg chg="mod">
          <ac:chgData name="Cannell, Michael B" userId="df291291-9ac9-42c2-a976-062f6e2ad9da" providerId="ADAL" clId="{D0F15991-CF6C-8C4B-AD21-DC26DB777E50}" dt="2022-10-17T21:30:24.276" v="3636" actId="208"/>
          <ac:spMkLst>
            <pc:docMk/>
            <pc:sldMk cId="2749174031" sldId="377"/>
            <ac:spMk id="75" creationId="{F64D9F7B-D257-DC4F-8341-29C3FB1784EF}"/>
          </ac:spMkLst>
        </pc:spChg>
        <pc:spChg chg="mod">
          <ac:chgData name="Cannell, Michael B" userId="df291291-9ac9-42c2-a976-062f6e2ad9da" providerId="ADAL" clId="{D0F15991-CF6C-8C4B-AD21-DC26DB777E50}" dt="2022-10-17T21:30:24.276" v="3636" actId="208"/>
          <ac:spMkLst>
            <pc:docMk/>
            <pc:sldMk cId="2749174031" sldId="377"/>
            <ac:spMk id="76" creationId="{B9E2DE47-01D1-6946-952C-11586564F166}"/>
          </ac:spMkLst>
        </pc:spChg>
        <pc:spChg chg="mod">
          <ac:chgData name="Cannell, Michael B" userId="df291291-9ac9-42c2-a976-062f6e2ad9da" providerId="ADAL" clId="{D0F15991-CF6C-8C4B-AD21-DC26DB777E50}" dt="2022-10-17T21:30:24.276" v="3636" actId="208"/>
          <ac:spMkLst>
            <pc:docMk/>
            <pc:sldMk cId="2749174031" sldId="377"/>
            <ac:spMk id="77" creationId="{4F56B711-38F1-4247-88C9-C45F1B597C5E}"/>
          </ac:spMkLst>
        </pc:spChg>
        <pc:spChg chg="mod">
          <ac:chgData name="Cannell, Michael B" userId="df291291-9ac9-42c2-a976-062f6e2ad9da" providerId="ADAL" clId="{D0F15991-CF6C-8C4B-AD21-DC26DB777E50}" dt="2022-10-17T21:30:24.276" v="3636" actId="208"/>
          <ac:spMkLst>
            <pc:docMk/>
            <pc:sldMk cId="2749174031" sldId="377"/>
            <ac:spMk id="78" creationId="{FE548739-EFD1-AF49-A821-DE79C18C4F1A}"/>
          </ac:spMkLst>
        </pc:spChg>
        <pc:spChg chg="mod">
          <ac:chgData name="Cannell, Michael B" userId="df291291-9ac9-42c2-a976-062f6e2ad9da" providerId="ADAL" clId="{D0F15991-CF6C-8C4B-AD21-DC26DB777E50}" dt="2022-10-17T21:30:24.276" v="3636" actId="208"/>
          <ac:spMkLst>
            <pc:docMk/>
            <pc:sldMk cId="2749174031" sldId="377"/>
            <ac:spMk id="79" creationId="{5CC9D922-613E-9E46-8E3D-AB1CFA2C0046}"/>
          </ac:spMkLst>
        </pc:spChg>
        <pc:spChg chg="mod">
          <ac:chgData name="Cannell, Michael B" userId="df291291-9ac9-42c2-a976-062f6e2ad9da" providerId="ADAL" clId="{D0F15991-CF6C-8C4B-AD21-DC26DB777E50}" dt="2022-10-17T21:30:24.276" v="3636" actId="208"/>
          <ac:spMkLst>
            <pc:docMk/>
            <pc:sldMk cId="2749174031" sldId="377"/>
            <ac:spMk id="80" creationId="{2BFD2E03-D2B1-174D-AE96-7AD02D8FA75C}"/>
          </ac:spMkLst>
        </pc:spChg>
        <pc:spChg chg="mod">
          <ac:chgData name="Cannell, Michael B" userId="df291291-9ac9-42c2-a976-062f6e2ad9da" providerId="ADAL" clId="{D0F15991-CF6C-8C4B-AD21-DC26DB777E50}" dt="2022-10-17T21:30:24.276" v="3636" actId="208"/>
          <ac:spMkLst>
            <pc:docMk/>
            <pc:sldMk cId="2749174031" sldId="377"/>
            <ac:spMk id="81" creationId="{002896B6-3981-024D-9CEF-0B4465F689FA}"/>
          </ac:spMkLst>
        </pc:spChg>
        <pc:spChg chg="mod">
          <ac:chgData name="Cannell, Michael B" userId="df291291-9ac9-42c2-a976-062f6e2ad9da" providerId="ADAL" clId="{D0F15991-CF6C-8C4B-AD21-DC26DB777E50}" dt="2022-10-17T21:30:24.276" v="3636" actId="208"/>
          <ac:spMkLst>
            <pc:docMk/>
            <pc:sldMk cId="2749174031" sldId="377"/>
            <ac:spMk id="82" creationId="{44F3139E-A790-A247-A9EF-A9EEC2BD191E}"/>
          </ac:spMkLst>
        </pc:spChg>
        <pc:spChg chg="mod">
          <ac:chgData name="Cannell, Michael B" userId="df291291-9ac9-42c2-a976-062f6e2ad9da" providerId="ADAL" clId="{D0F15991-CF6C-8C4B-AD21-DC26DB777E50}" dt="2022-10-17T21:30:24.276" v="3636" actId="208"/>
          <ac:spMkLst>
            <pc:docMk/>
            <pc:sldMk cId="2749174031" sldId="377"/>
            <ac:spMk id="83" creationId="{4F9D883D-4E1F-F049-A559-5E0CF175E223}"/>
          </ac:spMkLst>
        </pc:spChg>
        <pc:spChg chg="mod">
          <ac:chgData name="Cannell, Michael B" userId="df291291-9ac9-42c2-a976-062f6e2ad9da" providerId="ADAL" clId="{D0F15991-CF6C-8C4B-AD21-DC26DB777E50}" dt="2022-10-17T21:30:24.276" v="3636" actId="208"/>
          <ac:spMkLst>
            <pc:docMk/>
            <pc:sldMk cId="2749174031" sldId="377"/>
            <ac:spMk id="84" creationId="{9B6E7991-E1B9-A84D-94BA-EC1FCAB4BA8F}"/>
          </ac:spMkLst>
        </pc:spChg>
        <pc:spChg chg="mod">
          <ac:chgData name="Cannell, Michael B" userId="df291291-9ac9-42c2-a976-062f6e2ad9da" providerId="ADAL" clId="{D0F15991-CF6C-8C4B-AD21-DC26DB777E50}" dt="2022-10-17T21:30:24.276" v="3636" actId="208"/>
          <ac:spMkLst>
            <pc:docMk/>
            <pc:sldMk cId="2749174031" sldId="377"/>
            <ac:spMk id="85" creationId="{5241DA34-F3D9-C54E-B8FE-564B578B77C7}"/>
          </ac:spMkLst>
        </pc:spChg>
        <pc:spChg chg="mod">
          <ac:chgData name="Cannell, Michael B" userId="df291291-9ac9-42c2-a976-062f6e2ad9da" providerId="ADAL" clId="{D0F15991-CF6C-8C4B-AD21-DC26DB777E50}" dt="2022-10-17T21:30:24.276" v="3636" actId="208"/>
          <ac:spMkLst>
            <pc:docMk/>
            <pc:sldMk cId="2749174031" sldId="377"/>
            <ac:spMk id="86" creationId="{A6C59E07-46B4-DD43-9417-1235E75723B4}"/>
          </ac:spMkLst>
        </pc:spChg>
        <pc:spChg chg="mod">
          <ac:chgData name="Cannell, Michael B" userId="df291291-9ac9-42c2-a976-062f6e2ad9da" providerId="ADAL" clId="{D0F15991-CF6C-8C4B-AD21-DC26DB777E50}" dt="2022-10-17T21:30:24.276" v="3636" actId="208"/>
          <ac:spMkLst>
            <pc:docMk/>
            <pc:sldMk cId="2749174031" sldId="377"/>
            <ac:spMk id="87" creationId="{AC8A8599-1412-3C40-BDC5-F66EE93C41C4}"/>
          </ac:spMkLst>
        </pc:spChg>
        <pc:spChg chg="mod">
          <ac:chgData name="Cannell, Michael B" userId="df291291-9ac9-42c2-a976-062f6e2ad9da" providerId="ADAL" clId="{D0F15991-CF6C-8C4B-AD21-DC26DB777E50}" dt="2022-10-17T21:30:24.276" v="3636" actId="208"/>
          <ac:spMkLst>
            <pc:docMk/>
            <pc:sldMk cId="2749174031" sldId="377"/>
            <ac:spMk id="88" creationId="{71ECED41-C8CD-154F-B1B1-F9B117DDE8B4}"/>
          </ac:spMkLst>
        </pc:spChg>
        <pc:spChg chg="mod">
          <ac:chgData name="Cannell, Michael B" userId="df291291-9ac9-42c2-a976-062f6e2ad9da" providerId="ADAL" clId="{D0F15991-CF6C-8C4B-AD21-DC26DB777E50}" dt="2022-10-17T21:30:24.276" v="3636" actId="208"/>
          <ac:spMkLst>
            <pc:docMk/>
            <pc:sldMk cId="2749174031" sldId="377"/>
            <ac:spMk id="89" creationId="{FC1C49C5-13B7-F447-8299-B95FCDC5843A}"/>
          </ac:spMkLst>
        </pc:spChg>
        <pc:spChg chg="mod">
          <ac:chgData name="Cannell, Michael B" userId="df291291-9ac9-42c2-a976-062f6e2ad9da" providerId="ADAL" clId="{D0F15991-CF6C-8C4B-AD21-DC26DB777E50}" dt="2022-10-17T21:30:24.276" v="3636" actId="208"/>
          <ac:spMkLst>
            <pc:docMk/>
            <pc:sldMk cId="2749174031" sldId="377"/>
            <ac:spMk id="90" creationId="{0B7B4CBB-D20A-9841-A82C-BAD59ABBEBED}"/>
          </ac:spMkLst>
        </pc:spChg>
        <pc:spChg chg="mod">
          <ac:chgData name="Cannell, Michael B" userId="df291291-9ac9-42c2-a976-062f6e2ad9da" providerId="ADAL" clId="{D0F15991-CF6C-8C4B-AD21-DC26DB777E50}" dt="2022-10-17T21:30:24.276" v="3636" actId="208"/>
          <ac:spMkLst>
            <pc:docMk/>
            <pc:sldMk cId="2749174031" sldId="377"/>
            <ac:spMk id="91" creationId="{17571FCA-D7F5-7249-8E22-3AB3AAE5AF4E}"/>
          </ac:spMkLst>
        </pc:spChg>
        <pc:spChg chg="mod">
          <ac:chgData name="Cannell, Michael B" userId="df291291-9ac9-42c2-a976-062f6e2ad9da" providerId="ADAL" clId="{D0F15991-CF6C-8C4B-AD21-DC26DB777E50}" dt="2022-10-17T21:30:24.276" v="3636" actId="208"/>
          <ac:spMkLst>
            <pc:docMk/>
            <pc:sldMk cId="2749174031" sldId="377"/>
            <ac:spMk id="92" creationId="{C2ACE18C-3EFB-C440-8220-C3F45E48D8C4}"/>
          </ac:spMkLst>
        </pc:spChg>
        <pc:spChg chg="mod">
          <ac:chgData name="Cannell, Michael B" userId="df291291-9ac9-42c2-a976-062f6e2ad9da" providerId="ADAL" clId="{D0F15991-CF6C-8C4B-AD21-DC26DB777E50}" dt="2022-10-17T21:30:24.276" v="3636" actId="208"/>
          <ac:spMkLst>
            <pc:docMk/>
            <pc:sldMk cId="2749174031" sldId="377"/>
            <ac:spMk id="93" creationId="{F212DA5C-4B65-044F-B3B2-B55B8856F497}"/>
          </ac:spMkLst>
        </pc:spChg>
        <pc:spChg chg="mod">
          <ac:chgData name="Cannell, Michael B" userId="df291291-9ac9-42c2-a976-062f6e2ad9da" providerId="ADAL" clId="{D0F15991-CF6C-8C4B-AD21-DC26DB777E50}" dt="2022-10-17T21:30:24.276" v="3636" actId="208"/>
          <ac:spMkLst>
            <pc:docMk/>
            <pc:sldMk cId="2749174031" sldId="377"/>
            <ac:spMk id="94" creationId="{D5FD3A08-A58C-6F4A-AFBC-7CED070A8546}"/>
          </ac:spMkLst>
        </pc:spChg>
        <pc:spChg chg="mod">
          <ac:chgData name="Cannell, Michael B" userId="df291291-9ac9-42c2-a976-062f6e2ad9da" providerId="ADAL" clId="{D0F15991-CF6C-8C4B-AD21-DC26DB777E50}" dt="2022-10-17T21:30:24.276" v="3636" actId="208"/>
          <ac:spMkLst>
            <pc:docMk/>
            <pc:sldMk cId="2749174031" sldId="377"/>
            <ac:spMk id="95" creationId="{96D554C9-FFFD-D540-8EF5-87AD05B885CF}"/>
          </ac:spMkLst>
        </pc:spChg>
        <pc:spChg chg="mod">
          <ac:chgData name="Cannell, Michael B" userId="df291291-9ac9-42c2-a976-062f6e2ad9da" providerId="ADAL" clId="{D0F15991-CF6C-8C4B-AD21-DC26DB777E50}" dt="2022-10-17T21:30:24.276" v="3636" actId="208"/>
          <ac:spMkLst>
            <pc:docMk/>
            <pc:sldMk cId="2749174031" sldId="377"/>
            <ac:spMk id="96" creationId="{A1D5EC62-6D50-B349-8BF6-4F9C54C0233C}"/>
          </ac:spMkLst>
        </pc:spChg>
        <pc:spChg chg="mod">
          <ac:chgData name="Cannell, Michael B" userId="df291291-9ac9-42c2-a976-062f6e2ad9da" providerId="ADAL" clId="{D0F15991-CF6C-8C4B-AD21-DC26DB777E50}" dt="2022-10-17T21:30:24.276" v="3636" actId="208"/>
          <ac:spMkLst>
            <pc:docMk/>
            <pc:sldMk cId="2749174031" sldId="377"/>
            <ac:spMk id="97" creationId="{EFA0F769-FAD0-9E43-AC69-D8347CF4673E}"/>
          </ac:spMkLst>
        </pc:spChg>
        <pc:spChg chg="mod">
          <ac:chgData name="Cannell, Michael B" userId="df291291-9ac9-42c2-a976-062f6e2ad9da" providerId="ADAL" clId="{D0F15991-CF6C-8C4B-AD21-DC26DB777E50}" dt="2022-10-17T21:30:24.276" v="3636" actId="208"/>
          <ac:spMkLst>
            <pc:docMk/>
            <pc:sldMk cId="2749174031" sldId="377"/>
            <ac:spMk id="98" creationId="{0D4E944A-7C68-CB4F-9306-81C758E8C5A0}"/>
          </ac:spMkLst>
        </pc:spChg>
        <pc:spChg chg="mod">
          <ac:chgData name="Cannell, Michael B" userId="df291291-9ac9-42c2-a976-062f6e2ad9da" providerId="ADAL" clId="{D0F15991-CF6C-8C4B-AD21-DC26DB777E50}" dt="2022-10-17T21:30:24.276" v="3636" actId="208"/>
          <ac:spMkLst>
            <pc:docMk/>
            <pc:sldMk cId="2749174031" sldId="377"/>
            <ac:spMk id="99" creationId="{30D9596F-6A24-1448-A21A-7CCB06A7262D}"/>
          </ac:spMkLst>
        </pc:spChg>
        <pc:spChg chg="mod">
          <ac:chgData name="Cannell, Michael B" userId="df291291-9ac9-42c2-a976-062f6e2ad9da" providerId="ADAL" clId="{D0F15991-CF6C-8C4B-AD21-DC26DB777E50}" dt="2022-10-17T21:30:24.276" v="3636" actId="208"/>
          <ac:spMkLst>
            <pc:docMk/>
            <pc:sldMk cId="2749174031" sldId="377"/>
            <ac:spMk id="100" creationId="{BE060D26-0B91-8642-8BD9-169606D22E3E}"/>
          </ac:spMkLst>
        </pc:spChg>
        <pc:spChg chg="mod">
          <ac:chgData name="Cannell, Michael B" userId="df291291-9ac9-42c2-a976-062f6e2ad9da" providerId="ADAL" clId="{D0F15991-CF6C-8C4B-AD21-DC26DB777E50}" dt="2022-10-17T21:30:24.276" v="3636" actId="208"/>
          <ac:spMkLst>
            <pc:docMk/>
            <pc:sldMk cId="2749174031" sldId="377"/>
            <ac:spMk id="101" creationId="{79064B0E-17D0-694D-983B-9C00510A0722}"/>
          </ac:spMkLst>
        </pc:spChg>
        <pc:spChg chg="mod">
          <ac:chgData name="Cannell, Michael B" userId="df291291-9ac9-42c2-a976-062f6e2ad9da" providerId="ADAL" clId="{D0F15991-CF6C-8C4B-AD21-DC26DB777E50}" dt="2022-10-17T21:30:24.276" v="3636" actId="208"/>
          <ac:spMkLst>
            <pc:docMk/>
            <pc:sldMk cId="2749174031" sldId="377"/>
            <ac:spMk id="102" creationId="{5EE6C805-FFFC-E54D-97F6-9FEA43333566}"/>
          </ac:spMkLst>
        </pc:spChg>
        <pc:spChg chg="mod">
          <ac:chgData name="Cannell, Michael B" userId="df291291-9ac9-42c2-a976-062f6e2ad9da" providerId="ADAL" clId="{D0F15991-CF6C-8C4B-AD21-DC26DB777E50}" dt="2022-10-17T21:30:24.276" v="3636" actId="208"/>
          <ac:spMkLst>
            <pc:docMk/>
            <pc:sldMk cId="2749174031" sldId="377"/>
            <ac:spMk id="103" creationId="{BD8B753D-E57D-EC46-BC73-20753EDC48A8}"/>
          </ac:spMkLst>
        </pc:spChg>
        <pc:spChg chg="mod">
          <ac:chgData name="Cannell, Michael B" userId="df291291-9ac9-42c2-a976-062f6e2ad9da" providerId="ADAL" clId="{D0F15991-CF6C-8C4B-AD21-DC26DB777E50}" dt="2022-10-17T21:30:24.276" v="3636" actId="208"/>
          <ac:spMkLst>
            <pc:docMk/>
            <pc:sldMk cId="2749174031" sldId="377"/>
            <ac:spMk id="104" creationId="{10539A21-7B96-D74E-8C06-3916E3120FB1}"/>
          </ac:spMkLst>
        </pc:spChg>
        <pc:spChg chg="mod">
          <ac:chgData name="Cannell, Michael B" userId="df291291-9ac9-42c2-a976-062f6e2ad9da" providerId="ADAL" clId="{D0F15991-CF6C-8C4B-AD21-DC26DB777E50}" dt="2022-10-17T21:30:24.276" v="3636" actId="208"/>
          <ac:spMkLst>
            <pc:docMk/>
            <pc:sldMk cId="2749174031" sldId="377"/>
            <ac:spMk id="105" creationId="{CBAB0A9A-88F4-DF46-82A5-B937C8C99B5D}"/>
          </ac:spMkLst>
        </pc:spChg>
        <pc:spChg chg="mod">
          <ac:chgData name="Cannell, Michael B" userId="df291291-9ac9-42c2-a976-062f6e2ad9da" providerId="ADAL" clId="{D0F15991-CF6C-8C4B-AD21-DC26DB777E50}" dt="2022-10-17T21:30:24.276" v="3636" actId="208"/>
          <ac:spMkLst>
            <pc:docMk/>
            <pc:sldMk cId="2749174031" sldId="377"/>
            <ac:spMk id="106" creationId="{3B3624F3-179E-D444-ADA7-8F8F0583C3F8}"/>
          </ac:spMkLst>
        </pc:spChg>
        <pc:spChg chg="mod">
          <ac:chgData name="Cannell, Michael B" userId="df291291-9ac9-42c2-a976-062f6e2ad9da" providerId="ADAL" clId="{D0F15991-CF6C-8C4B-AD21-DC26DB777E50}" dt="2022-10-17T21:30:24.276" v="3636" actId="208"/>
          <ac:spMkLst>
            <pc:docMk/>
            <pc:sldMk cId="2749174031" sldId="377"/>
            <ac:spMk id="107" creationId="{67002843-9A20-A944-8B86-9628D4BD4507}"/>
          </ac:spMkLst>
        </pc:spChg>
        <pc:spChg chg="mod">
          <ac:chgData name="Cannell, Michael B" userId="df291291-9ac9-42c2-a976-062f6e2ad9da" providerId="ADAL" clId="{D0F15991-CF6C-8C4B-AD21-DC26DB777E50}" dt="2022-10-17T21:30:24.276" v="3636" actId="208"/>
          <ac:spMkLst>
            <pc:docMk/>
            <pc:sldMk cId="2749174031" sldId="377"/>
            <ac:spMk id="108" creationId="{374F2E2A-8433-DB40-AA37-F24BDF9D9367}"/>
          </ac:spMkLst>
        </pc:spChg>
        <pc:spChg chg="mod">
          <ac:chgData name="Cannell, Michael B" userId="df291291-9ac9-42c2-a976-062f6e2ad9da" providerId="ADAL" clId="{D0F15991-CF6C-8C4B-AD21-DC26DB777E50}" dt="2022-10-17T21:30:24.276" v="3636" actId="208"/>
          <ac:spMkLst>
            <pc:docMk/>
            <pc:sldMk cId="2749174031" sldId="377"/>
            <ac:spMk id="109" creationId="{FCBF156A-1E86-334C-8399-F41060F00B82}"/>
          </ac:spMkLst>
        </pc:spChg>
        <pc:spChg chg="mod">
          <ac:chgData name="Cannell, Michael B" userId="df291291-9ac9-42c2-a976-062f6e2ad9da" providerId="ADAL" clId="{D0F15991-CF6C-8C4B-AD21-DC26DB777E50}" dt="2022-10-17T21:30:24.276" v="3636" actId="208"/>
          <ac:spMkLst>
            <pc:docMk/>
            <pc:sldMk cId="2749174031" sldId="377"/>
            <ac:spMk id="110" creationId="{B4B67286-079F-7649-A10F-14C38E1D5EDD}"/>
          </ac:spMkLst>
        </pc:spChg>
        <pc:spChg chg="mod">
          <ac:chgData name="Cannell, Michael B" userId="df291291-9ac9-42c2-a976-062f6e2ad9da" providerId="ADAL" clId="{D0F15991-CF6C-8C4B-AD21-DC26DB777E50}" dt="2022-10-17T21:30:24.276" v="3636" actId="208"/>
          <ac:spMkLst>
            <pc:docMk/>
            <pc:sldMk cId="2749174031" sldId="377"/>
            <ac:spMk id="111" creationId="{C31A1186-E8DE-C542-B336-497519141AC3}"/>
          </ac:spMkLst>
        </pc:spChg>
        <pc:spChg chg="mod">
          <ac:chgData name="Cannell, Michael B" userId="df291291-9ac9-42c2-a976-062f6e2ad9da" providerId="ADAL" clId="{D0F15991-CF6C-8C4B-AD21-DC26DB777E50}" dt="2022-10-17T21:30:24.276" v="3636" actId="208"/>
          <ac:spMkLst>
            <pc:docMk/>
            <pc:sldMk cId="2749174031" sldId="377"/>
            <ac:spMk id="112" creationId="{8DE757E4-F90E-7C4F-BFB7-E7F9C06A27D4}"/>
          </ac:spMkLst>
        </pc:spChg>
        <pc:spChg chg="mod">
          <ac:chgData name="Cannell, Michael B" userId="df291291-9ac9-42c2-a976-062f6e2ad9da" providerId="ADAL" clId="{D0F15991-CF6C-8C4B-AD21-DC26DB777E50}" dt="2022-10-17T21:30:24.276" v="3636" actId="208"/>
          <ac:spMkLst>
            <pc:docMk/>
            <pc:sldMk cId="2749174031" sldId="377"/>
            <ac:spMk id="113" creationId="{3FE3E23C-C917-8043-9B6B-C66BE712F3A2}"/>
          </ac:spMkLst>
        </pc:spChg>
        <pc:spChg chg="mod">
          <ac:chgData name="Cannell, Michael B" userId="df291291-9ac9-42c2-a976-062f6e2ad9da" providerId="ADAL" clId="{D0F15991-CF6C-8C4B-AD21-DC26DB777E50}" dt="2022-10-17T21:30:24.276" v="3636" actId="208"/>
          <ac:spMkLst>
            <pc:docMk/>
            <pc:sldMk cId="2749174031" sldId="377"/>
            <ac:spMk id="114" creationId="{4E3876FD-FF21-7C49-AAF8-EE0E7D98BB98}"/>
          </ac:spMkLst>
        </pc:spChg>
        <pc:spChg chg="mod">
          <ac:chgData name="Cannell, Michael B" userId="df291291-9ac9-42c2-a976-062f6e2ad9da" providerId="ADAL" clId="{D0F15991-CF6C-8C4B-AD21-DC26DB777E50}" dt="2022-10-17T21:30:24.276" v="3636" actId="208"/>
          <ac:spMkLst>
            <pc:docMk/>
            <pc:sldMk cId="2749174031" sldId="377"/>
            <ac:spMk id="115" creationId="{706C7A6A-6B38-3046-9AF0-661B721C6BFB}"/>
          </ac:spMkLst>
        </pc:spChg>
        <pc:spChg chg="mod">
          <ac:chgData name="Cannell, Michael B" userId="df291291-9ac9-42c2-a976-062f6e2ad9da" providerId="ADAL" clId="{D0F15991-CF6C-8C4B-AD21-DC26DB777E50}" dt="2022-10-17T21:30:24.276" v="3636" actId="208"/>
          <ac:spMkLst>
            <pc:docMk/>
            <pc:sldMk cId="2749174031" sldId="377"/>
            <ac:spMk id="116" creationId="{09869151-D173-0E49-9FAC-814A593B45F6}"/>
          </ac:spMkLst>
        </pc:spChg>
        <pc:spChg chg="mod">
          <ac:chgData name="Cannell, Michael B" userId="df291291-9ac9-42c2-a976-062f6e2ad9da" providerId="ADAL" clId="{D0F15991-CF6C-8C4B-AD21-DC26DB777E50}" dt="2022-10-17T21:30:24.276" v="3636" actId="208"/>
          <ac:spMkLst>
            <pc:docMk/>
            <pc:sldMk cId="2749174031" sldId="377"/>
            <ac:spMk id="117" creationId="{44639460-C7F9-8049-ABB8-2BFF210AED9B}"/>
          </ac:spMkLst>
        </pc:spChg>
        <pc:spChg chg="mod">
          <ac:chgData name="Cannell, Michael B" userId="df291291-9ac9-42c2-a976-062f6e2ad9da" providerId="ADAL" clId="{D0F15991-CF6C-8C4B-AD21-DC26DB777E50}" dt="2022-10-17T21:30:24.276" v="3636" actId="208"/>
          <ac:spMkLst>
            <pc:docMk/>
            <pc:sldMk cId="2749174031" sldId="377"/>
            <ac:spMk id="118" creationId="{B3F5EA1E-0B05-B24F-B31D-5D6CCE3B5E20}"/>
          </ac:spMkLst>
        </pc:spChg>
        <pc:spChg chg="mod">
          <ac:chgData name="Cannell, Michael B" userId="df291291-9ac9-42c2-a976-062f6e2ad9da" providerId="ADAL" clId="{D0F15991-CF6C-8C4B-AD21-DC26DB777E50}" dt="2022-10-17T21:30:24.276" v="3636" actId="208"/>
          <ac:spMkLst>
            <pc:docMk/>
            <pc:sldMk cId="2749174031" sldId="377"/>
            <ac:spMk id="119" creationId="{AE73BD50-A6BB-5143-81A6-A94069BCBC9D}"/>
          </ac:spMkLst>
        </pc:spChg>
        <pc:spChg chg="mod">
          <ac:chgData name="Cannell, Michael B" userId="df291291-9ac9-42c2-a976-062f6e2ad9da" providerId="ADAL" clId="{D0F15991-CF6C-8C4B-AD21-DC26DB777E50}" dt="2022-10-17T21:30:29.975" v="3638" actId="208"/>
          <ac:spMkLst>
            <pc:docMk/>
            <pc:sldMk cId="2749174031" sldId="377"/>
            <ac:spMk id="120" creationId="{36E8ABB4-C975-6841-9171-29E4F6527C40}"/>
          </ac:spMkLst>
        </pc:spChg>
        <pc:spChg chg="mod">
          <ac:chgData name="Cannell, Michael B" userId="df291291-9ac9-42c2-a976-062f6e2ad9da" providerId="ADAL" clId="{D0F15991-CF6C-8C4B-AD21-DC26DB777E50}" dt="2022-10-17T21:30:29.975" v="3638" actId="208"/>
          <ac:spMkLst>
            <pc:docMk/>
            <pc:sldMk cId="2749174031" sldId="377"/>
            <ac:spMk id="121" creationId="{BE74BBC2-B18E-D542-9B7E-59E26ACFE915}"/>
          </ac:spMkLst>
        </pc:spChg>
        <pc:spChg chg="mod">
          <ac:chgData name="Cannell, Michael B" userId="df291291-9ac9-42c2-a976-062f6e2ad9da" providerId="ADAL" clId="{D0F15991-CF6C-8C4B-AD21-DC26DB777E50}" dt="2022-10-17T21:30:29.975" v="3638" actId="208"/>
          <ac:spMkLst>
            <pc:docMk/>
            <pc:sldMk cId="2749174031" sldId="377"/>
            <ac:spMk id="122" creationId="{94888AF0-34E9-2241-9CEC-99164A6105C6}"/>
          </ac:spMkLst>
        </pc:spChg>
        <pc:spChg chg="mod">
          <ac:chgData name="Cannell, Michael B" userId="df291291-9ac9-42c2-a976-062f6e2ad9da" providerId="ADAL" clId="{D0F15991-CF6C-8C4B-AD21-DC26DB777E50}" dt="2022-10-17T21:30:29.975" v="3638" actId="208"/>
          <ac:spMkLst>
            <pc:docMk/>
            <pc:sldMk cId="2749174031" sldId="377"/>
            <ac:spMk id="123" creationId="{1A4EC265-4319-FD45-BEEC-D67C5C054A4C}"/>
          </ac:spMkLst>
        </pc:spChg>
        <pc:spChg chg="mod">
          <ac:chgData name="Cannell, Michael B" userId="df291291-9ac9-42c2-a976-062f6e2ad9da" providerId="ADAL" clId="{D0F15991-CF6C-8C4B-AD21-DC26DB777E50}" dt="2022-10-17T21:30:29.975" v="3638" actId="208"/>
          <ac:spMkLst>
            <pc:docMk/>
            <pc:sldMk cId="2749174031" sldId="377"/>
            <ac:spMk id="124" creationId="{E8CF33B6-EE3D-7543-B392-B18088E9BDEC}"/>
          </ac:spMkLst>
        </pc:spChg>
        <pc:spChg chg="mod">
          <ac:chgData name="Cannell, Michael B" userId="df291291-9ac9-42c2-a976-062f6e2ad9da" providerId="ADAL" clId="{D0F15991-CF6C-8C4B-AD21-DC26DB777E50}" dt="2022-10-17T21:30:29.975" v="3638" actId="208"/>
          <ac:spMkLst>
            <pc:docMk/>
            <pc:sldMk cId="2749174031" sldId="377"/>
            <ac:spMk id="125" creationId="{08A73DC7-6BCA-5B47-9459-8BAEA3E33CEE}"/>
          </ac:spMkLst>
        </pc:spChg>
        <pc:spChg chg="mod">
          <ac:chgData name="Cannell, Michael B" userId="df291291-9ac9-42c2-a976-062f6e2ad9da" providerId="ADAL" clId="{D0F15991-CF6C-8C4B-AD21-DC26DB777E50}" dt="2022-10-17T21:30:29.975" v="3638" actId="208"/>
          <ac:spMkLst>
            <pc:docMk/>
            <pc:sldMk cId="2749174031" sldId="377"/>
            <ac:spMk id="126" creationId="{43879313-2FEA-2042-982E-6D10DD2623E9}"/>
          </ac:spMkLst>
        </pc:spChg>
        <pc:spChg chg="mod">
          <ac:chgData name="Cannell, Michael B" userId="df291291-9ac9-42c2-a976-062f6e2ad9da" providerId="ADAL" clId="{D0F15991-CF6C-8C4B-AD21-DC26DB777E50}" dt="2022-10-17T21:30:29.975" v="3638" actId="208"/>
          <ac:spMkLst>
            <pc:docMk/>
            <pc:sldMk cId="2749174031" sldId="377"/>
            <ac:spMk id="127" creationId="{089E5904-E0C0-604D-AAC5-73F71B38A887}"/>
          </ac:spMkLst>
        </pc:spChg>
        <pc:spChg chg="mod">
          <ac:chgData name="Cannell, Michael B" userId="df291291-9ac9-42c2-a976-062f6e2ad9da" providerId="ADAL" clId="{D0F15991-CF6C-8C4B-AD21-DC26DB777E50}" dt="2022-10-17T21:30:29.975" v="3638" actId="208"/>
          <ac:spMkLst>
            <pc:docMk/>
            <pc:sldMk cId="2749174031" sldId="377"/>
            <ac:spMk id="128" creationId="{B7A543FD-C9A9-8042-99FF-672CCCC303F6}"/>
          </ac:spMkLst>
        </pc:spChg>
        <pc:spChg chg="mod">
          <ac:chgData name="Cannell, Michael B" userId="df291291-9ac9-42c2-a976-062f6e2ad9da" providerId="ADAL" clId="{D0F15991-CF6C-8C4B-AD21-DC26DB777E50}" dt="2022-10-17T21:30:29.975" v="3638" actId="208"/>
          <ac:spMkLst>
            <pc:docMk/>
            <pc:sldMk cId="2749174031" sldId="377"/>
            <ac:spMk id="129" creationId="{A7F03C5C-F422-4A4B-97A5-455B83940D93}"/>
          </ac:spMkLst>
        </pc:spChg>
        <pc:spChg chg="mod">
          <ac:chgData name="Cannell, Michael B" userId="df291291-9ac9-42c2-a976-062f6e2ad9da" providerId="ADAL" clId="{D0F15991-CF6C-8C4B-AD21-DC26DB777E50}" dt="2022-10-17T21:30:29.975" v="3638" actId="208"/>
          <ac:spMkLst>
            <pc:docMk/>
            <pc:sldMk cId="2749174031" sldId="377"/>
            <ac:spMk id="130" creationId="{C9789272-7031-8145-A39B-9A14CC88D3A4}"/>
          </ac:spMkLst>
        </pc:spChg>
        <pc:spChg chg="mod">
          <ac:chgData name="Cannell, Michael B" userId="df291291-9ac9-42c2-a976-062f6e2ad9da" providerId="ADAL" clId="{D0F15991-CF6C-8C4B-AD21-DC26DB777E50}" dt="2022-10-17T21:30:29.975" v="3638" actId="208"/>
          <ac:spMkLst>
            <pc:docMk/>
            <pc:sldMk cId="2749174031" sldId="377"/>
            <ac:spMk id="131" creationId="{9A9A1F59-1C76-D34E-BACE-BA83FBA8E982}"/>
          </ac:spMkLst>
        </pc:spChg>
        <pc:spChg chg="mod">
          <ac:chgData name="Cannell, Michael B" userId="df291291-9ac9-42c2-a976-062f6e2ad9da" providerId="ADAL" clId="{D0F15991-CF6C-8C4B-AD21-DC26DB777E50}" dt="2022-10-17T21:30:29.975" v="3638" actId="208"/>
          <ac:spMkLst>
            <pc:docMk/>
            <pc:sldMk cId="2749174031" sldId="377"/>
            <ac:spMk id="132" creationId="{9353C62F-44AA-1D4B-94F9-E12937D73E43}"/>
          </ac:spMkLst>
        </pc:spChg>
        <pc:spChg chg="mod">
          <ac:chgData name="Cannell, Michael B" userId="df291291-9ac9-42c2-a976-062f6e2ad9da" providerId="ADAL" clId="{D0F15991-CF6C-8C4B-AD21-DC26DB777E50}" dt="2022-10-17T21:30:29.975" v="3638" actId="208"/>
          <ac:spMkLst>
            <pc:docMk/>
            <pc:sldMk cId="2749174031" sldId="377"/>
            <ac:spMk id="133" creationId="{BE9CD44F-84AE-E74D-BAA7-BA711DEABF17}"/>
          </ac:spMkLst>
        </pc:spChg>
        <pc:spChg chg="mod">
          <ac:chgData name="Cannell, Michael B" userId="df291291-9ac9-42c2-a976-062f6e2ad9da" providerId="ADAL" clId="{D0F15991-CF6C-8C4B-AD21-DC26DB777E50}" dt="2022-10-17T21:30:29.975" v="3638" actId="208"/>
          <ac:spMkLst>
            <pc:docMk/>
            <pc:sldMk cId="2749174031" sldId="377"/>
            <ac:spMk id="134" creationId="{6C7D5F85-A10A-A34A-8552-157D89390DDF}"/>
          </ac:spMkLst>
        </pc:spChg>
        <pc:spChg chg="mod">
          <ac:chgData name="Cannell, Michael B" userId="df291291-9ac9-42c2-a976-062f6e2ad9da" providerId="ADAL" clId="{D0F15991-CF6C-8C4B-AD21-DC26DB777E50}" dt="2022-10-17T21:30:29.975" v="3638" actId="208"/>
          <ac:spMkLst>
            <pc:docMk/>
            <pc:sldMk cId="2749174031" sldId="377"/>
            <ac:spMk id="135" creationId="{864FE408-1C85-EA43-82BD-B37EA6476C0A}"/>
          </ac:spMkLst>
        </pc:spChg>
        <pc:spChg chg="mod">
          <ac:chgData name="Cannell, Michael B" userId="df291291-9ac9-42c2-a976-062f6e2ad9da" providerId="ADAL" clId="{D0F15991-CF6C-8C4B-AD21-DC26DB777E50}" dt="2022-10-17T21:30:29.975" v="3638" actId="208"/>
          <ac:spMkLst>
            <pc:docMk/>
            <pc:sldMk cId="2749174031" sldId="377"/>
            <ac:spMk id="136" creationId="{1720655A-7174-AF42-A935-9A47DD5860D9}"/>
          </ac:spMkLst>
        </pc:spChg>
        <pc:spChg chg="mod">
          <ac:chgData name="Cannell, Michael B" userId="df291291-9ac9-42c2-a976-062f6e2ad9da" providerId="ADAL" clId="{D0F15991-CF6C-8C4B-AD21-DC26DB777E50}" dt="2022-10-17T21:30:29.975" v="3638" actId="208"/>
          <ac:spMkLst>
            <pc:docMk/>
            <pc:sldMk cId="2749174031" sldId="377"/>
            <ac:spMk id="137" creationId="{4B3FA760-E41E-3649-9D48-5B153CB87F29}"/>
          </ac:spMkLst>
        </pc:spChg>
        <pc:spChg chg="mod">
          <ac:chgData name="Cannell, Michael B" userId="df291291-9ac9-42c2-a976-062f6e2ad9da" providerId="ADAL" clId="{D0F15991-CF6C-8C4B-AD21-DC26DB777E50}" dt="2022-10-17T21:30:29.975" v="3638" actId="208"/>
          <ac:spMkLst>
            <pc:docMk/>
            <pc:sldMk cId="2749174031" sldId="377"/>
            <ac:spMk id="138" creationId="{0DFD26EA-DB40-0746-95C5-3EC8FE89ACE2}"/>
          </ac:spMkLst>
        </pc:spChg>
        <pc:spChg chg="mod">
          <ac:chgData name="Cannell, Michael B" userId="df291291-9ac9-42c2-a976-062f6e2ad9da" providerId="ADAL" clId="{D0F15991-CF6C-8C4B-AD21-DC26DB777E50}" dt="2022-10-17T21:30:29.975" v="3638" actId="208"/>
          <ac:spMkLst>
            <pc:docMk/>
            <pc:sldMk cId="2749174031" sldId="377"/>
            <ac:spMk id="139" creationId="{2D25D026-BEBF-3A4B-B641-BEDBAF25445D}"/>
          </ac:spMkLst>
        </pc:spChg>
        <pc:spChg chg="mod">
          <ac:chgData name="Cannell, Michael B" userId="df291291-9ac9-42c2-a976-062f6e2ad9da" providerId="ADAL" clId="{D0F15991-CF6C-8C4B-AD21-DC26DB777E50}" dt="2022-10-17T21:30:29.975" v="3638" actId="208"/>
          <ac:spMkLst>
            <pc:docMk/>
            <pc:sldMk cId="2749174031" sldId="377"/>
            <ac:spMk id="140" creationId="{3F4B4359-5B09-9444-9678-28D9F0EBEE5B}"/>
          </ac:spMkLst>
        </pc:spChg>
        <pc:spChg chg="mod">
          <ac:chgData name="Cannell, Michael B" userId="df291291-9ac9-42c2-a976-062f6e2ad9da" providerId="ADAL" clId="{D0F15991-CF6C-8C4B-AD21-DC26DB777E50}" dt="2022-10-17T21:30:29.975" v="3638" actId="208"/>
          <ac:spMkLst>
            <pc:docMk/>
            <pc:sldMk cId="2749174031" sldId="377"/>
            <ac:spMk id="141" creationId="{2FAE8446-6AAC-0A4D-953B-97FF310811B8}"/>
          </ac:spMkLst>
        </pc:spChg>
        <pc:spChg chg="mod">
          <ac:chgData name="Cannell, Michael B" userId="df291291-9ac9-42c2-a976-062f6e2ad9da" providerId="ADAL" clId="{D0F15991-CF6C-8C4B-AD21-DC26DB777E50}" dt="2022-10-17T21:30:29.975" v="3638" actId="208"/>
          <ac:spMkLst>
            <pc:docMk/>
            <pc:sldMk cId="2749174031" sldId="377"/>
            <ac:spMk id="142" creationId="{28CD5BBE-CA1F-1648-AFAC-516A47AD3DE0}"/>
          </ac:spMkLst>
        </pc:spChg>
        <pc:spChg chg="mod">
          <ac:chgData name="Cannell, Michael B" userId="df291291-9ac9-42c2-a976-062f6e2ad9da" providerId="ADAL" clId="{D0F15991-CF6C-8C4B-AD21-DC26DB777E50}" dt="2022-10-17T21:30:29.975" v="3638" actId="208"/>
          <ac:spMkLst>
            <pc:docMk/>
            <pc:sldMk cId="2749174031" sldId="377"/>
            <ac:spMk id="143" creationId="{F158F027-00AB-3047-9749-B9ED050F44C2}"/>
          </ac:spMkLst>
        </pc:spChg>
        <pc:spChg chg="mod">
          <ac:chgData name="Cannell, Michael B" userId="df291291-9ac9-42c2-a976-062f6e2ad9da" providerId="ADAL" clId="{D0F15991-CF6C-8C4B-AD21-DC26DB777E50}" dt="2022-10-17T21:30:29.975" v="3638" actId="208"/>
          <ac:spMkLst>
            <pc:docMk/>
            <pc:sldMk cId="2749174031" sldId="377"/>
            <ac:spMk id="144" creationId="{2C500A03-FD0F-914E-BECB-2E350795F669}"/>
          </ac:spMkLst>
        </pc:spChg>
        <pc:spChg chg="mod">
          <ac:chgData name="Cannell, Michael B" userId="df291291-9ac9-42c2-a976-062f6e2ad9da" providerId="ADAL" clId="{D0F15991-CF6C-8C4B-AD21-DC26DB777E50}" dt="2022-10-17T15:45:58.045" v="523" actId="1076"/>
          <ac:spMkLst>
            <pc:docMk/>
            <pc:sldMk cId="2749174031" sldId="377"/>
            <ac:spMk id="145" creationId="{53512E59-6C7E-F647-8DF9-8D98925A4593}"/>
          </ac:spMkLst>
        </pc:spChg>
        <pc:grpChg chg="mod">
          <ac:chgData name="Cannell, Michael B" userId="df291291-9ac9-42c2-a976-062f6e2ad9da" providerId="ADAL" clId="{D0F15991-CF6C-8C4B-AD21-DC26DB777E50}" dt="2022-10-17T21:30:23.180" v="3635" actId="207"/>
          <ac:grpSpMkLst>
            <pc:docMk/>
            <pc:sldMk cId="2749174031" sldId="377"/>
            <ac:grpSpMk id="4" creationId="{20602D32-DC54-754B-B565-3458E429CC91}"/>
          </ac:grpSpMkLst>
        </pc:grpChg>
        <pc:grpChg chg="mod">
          <ac:chgData name="Cannell, Michael B" userId="df291291-9ac9-42c2-a976-062f6e2ad9da" providerId="ADAL" clId="{D0F15991-CF6C-8C4B-AD21-DC26DB777E50}" dt="2022-10-17T21:30:28.929" v="3637" actId="207"/>
          <ac:grpSpMkLst>
            <pc:docMk/>
            <pc:sldMk cId="2749174031" sldId="377"/>
            <ac:grpSpMk id="21" creationId="{4828BB98-A2E0-AC42-B4F6-B7E6CEED1ACB}"/>
          </ac:grpSpMkLst>
        </pc:grpChg>
        <pc:grpChg chg="mod">
          <ac:chgData name="Cannell, Michael B" userId="df291291-9ac9-42c2-a976-062f6e2ad9da" providerId="ADAL" clId="{D0F15991-CF6C-8C4B-AD21-DC26DB777E50}" dt="2022-10-17T21:30:23.180" v="3635" actId="207"/>
          <ac:grpSpMkLst>
            <pc:docMk/>
            <pc:sldMk cId="2749174031" sldId="377"/>
            <ac:grpSpMk id="25" creationId="{F773476C-EA38-E44B-825D-8E136C033E21}"/>
          </ac:grpSpMkLst>
        </pc:grpChg>
      </pc:sldChg>
      <pc:sldChg chg="addSp delSp modSp mod addCm modCm modNotesTx">
        <pc:chgData name="Cannell, Michael B" userId="df291291-9ac9-42c2-a976-062f6e2ad9da" providerId="ADAL" clId="{D0F15991-CF6C-8C4B-AD21-DC26DB777E50}" dt="2022-10-18T14:00:40.443" v="9145"/>
        <pc:sldMkLst>
          <pc:docMk/>
          <pc:sldMk cId="3384734731" sldId="378"/>
        </pc:sldMkLst>
        <pc:spChg chg="add del mod">
          <ac:chgData name="Cannell, Michael B" userId="df291291-9ac9-42c2-a976-062f6e2ad9da" providerId="ADAL" clId="{D0F15991-CF6C-8C4B-AD21-DC26DB777E50}" dt="2022-10-17T21:36:45.216" v="3834" actId="478"/>
          <ac:spMkLst>
            <pc:docMk/>
            <pc:sldMk cId="3384734731" sldId="378"/>
            <ac:spMk id="2" creationId="{25FC2FE9-614F-2BFD-4599-928517A4E232}"/>
          </ac:spMkLst>
        </pc:spChg>
        <pc:spChg chg="add mod">
          <ac:chgData name="Cannell, Michael B" userId="df291291-9ac9-42c2-a976-062f6e2ad9da" providerId="ADAL" clId="{D0F15991-CF6C-8C4B-AD21-DC26DB777E50}" dt="2022-10-17T21:37:01.236" v="3837" actId="1076"/>
          <ac:spMkLst>
            <pc:docMk/>
            <pc:sldMk cId="3384734731" sldId="378"/>
            <ac:spMk id="3" creationId="{1BAEA146-C332-1A87-CE7C-422CB4484691}"/>
          </ac:spMkLst>
        </pc:spChg>
        <pc:spChg chg="mod">
          <ac:chgData name="Cannell, Michael B" userId="df291291-9ac9-42c2-a976-062f6e2ad9da" providerId="ADAL" clId="{D0F15991-CF6C-8C4B-AD21-DC26DB777E50}" dt="2022-10-17T21:31:33.764" v="3665" actId="208"/>
          <ac:spMkLst>
            <pc:docMk/>
            <pc:sldMk cId="3384734731" sldId="378"/>
            <ac:spMk id="5" creationId="{17D2329D-9A41-8741-8BA4-FBE4BB9B9AB3}"/>
          </ac:spMkLst>
        </pc:spChg>
        <pc:spChg chg="mod">
          <ac:chgData name="Cannell, Michael B" userId="df291291-9ac9-42c2-a976-062f6e2ad9da" providerId="ADAL" clId="{D0F15991-CF6C-8C4B-AD21-DC26DB777E50}" dt="2022-10-17T21:31:33.764" v="3665" actId="208"/>
          <ac:spMkLst>
            <pc:docMk/>
            <pc:sldMk cId="3384734731" sldId="378"/>
            <ac:spMk id="6" creationId="{D2DF2CCE-B3A2-6544-8F46-FA0C5AA94173}"/>
          </ac:spMkLst>
        </pc:spChg>
        <pc:spChg chg="mod">
          <ac:chgData name="Cannell, Michael B" userId="df291291-9ac9-42c2-a976-062f6e2ad9da" providerId="ADAL" clId="{D0F15991-CF6C-8C4B-AD21-DC26DB777E50}" dt="2022-10-17T21:31:33.764" v="3665" actId="208"/>
          <ac:spMkLst>
            <pc:docMk/>
            <pc:sldMk cId="3384734731" sldId="378"/>
            <ac:spMk id="7" creationId="{4F9F5C99-FDEB-9C4E-83C1-5F6C58A92650}"/>
          </ac:spMkLst>
        </pc:spChg>
        <pc:spChg chg="mod">
          <ac:chgData name="Cannell, Michael B" userId="df291291-9ac9-42c2-a976-062f6e2ad9da" providerId="ADAL" clId="{D0F15991-CF6C-8C4B-AD21-DC26DB777E50}" dt="2022-10-17T21:31:33.764" v="3665" actId="208"/>
          <ac:spMkLst>
            <pc:docMk/>
            <pc:sldMk cId="3384734731" sldId="378"/>
            <ac:spMk id="8" creationId="{0696755B-38B1-E448-A0A7-95279C7F38E9}"/>
          </ac:spMkLst>
        </pc:spChg>
        <pc:spChg chg="mod">
          <ac:chgData name="Cannell, Michael B" userId="df291291-9ac9-42c2-a976-062f6e2ad9da" providerId="ADAL" clId="{D0F15991-CF6C-8C4B-AD21-DC26DB777E50}" dt="2022-10-17T21:31:33.764" v="3665" actId="208"/>
          <ac:spMkLst>
            <pc:docMk/>
            <pc:sldMk cId="3384734731" sldId="378"/>
            <ac:spMk id="9" creationId="{7E5E5660-9737-1948-B12C-6668E97F2E95}"/>
          </ac:spMkLst>
        </pc:spChg>
        <pc:spChg chg="mod">
          <ac:chgData name="Cannell, Michael B" userId="df291291-9ac9-42c2-a976-062f6e2ad9da" providerId="ADAL" clId="{D0F15991-CF6C-8C4B-AD21-DC26DB777E50}" dt="2022-10-17T21:31:33.764" v="3665" actId="208"/>
          <ac:spMkLst>
            <pc:docMk/>
            <pc:sldMk cId="3384734731" sldId="378"/>
            <ac:spMk id="10" creationId="{748E8860-1EA2-B24B-9957-A964E894B777}"/>
          </ac:spMkLst>
        </pc:spChg>
        <pc:spChg chg="mod">
          <ac:chgData name="Cannell, Michael B" userId="df291291-9ac9-42c2-a976-062f6e2ad9da" providerId="ADAL" clId="{D0F15991-CF6C-8C4B-AD21-DC26DB777E50}" dt="2022-10-17T21:31:33.764" v="3665" actId="208"/>
          <ac:spMkLst>
            <pc:docMk/>
            <pc:sldMk cId="3384734731" sldId="378"/>
            <ac:spMk id="11" creationId="{5741199A-7615-F84D-9D8D-DC6CF0FDE4A4}"/>
          </ac:spMkLst>
        </pc:spChg>
        <pc:spChg chg="mod">
          <ac:chgData name="Cannell, Michael B" userId="df291291-9ac9-42c2-a976-062f6e2ad9da" providerId="ADAL" clId="{D0F15991-CF6C-8C4B-AD21-DC26DB777E50}" dt="2022-10-17T21:31:33.764" v="3665" actId="208"/>
          <ac:spMkLst>
            <pc:docMk/>
            <pc:sldMk cId="3384734731" sldId="378"/>
            <ac:spMk id="12" creationId="{D9394BDB-B947-AE49-B02B-FDDA3797A138}"/>
          </ac:spMkLst>
        </pc:spChg>
        <pc:spChg chg="mod">
          <ac:chgData name="Cannell, Michael B" userId="df291291-9ac9-42c2-a976-062f6e2ad9da" providerId="ADAL" clId="{D0F15991-CF6C-8C4B-AD21-DC26DB777E50}" dt="2022-10-17T21:31:33.764" v="3665" actId="208"/>
          <ac:spMkLst>
            <pc:docMk/>
            <pc:sldMk cId="3384734731" sldId="378"/>
            <ac:spMk id="13" creationId="{EE0432CC-C2FA-974B-97E8-C5DEC45B459D}"/>
          </ac:spMkLst>
        </pc:spChg>
        <pc:spChg chg="mod">
          <ac:chgData name="Cannell, Michael B" userId="df291291-9ac9-42c2-a976-062f6e2ad9da" providerId="ADAL" clId="{D0F15991-CF6C-8C4B-AD21-DC26DB777E50}" dt="2022-10-17T21:31:33.764" v="3665" actId="208"/>
          <ac:spMkLst>
            <pc:docMk/>
            <pc:sldMk cId="3384734731" sldId="378"/>
            <ac:spMk id="14" creationId="{8490E1FC-2A11-6D43-946D-19192C4E3DE0}"/>
          </ac:spMkLst>
        </pc:spChg>
        <pc:spChg chg="mod">
          <ac:chgData name="Cannell, Michael B" userId="df291291-9ac9-42c2-a976-062f6e2ad9da" providerId="ADAL" clId="{D0F15991-CF6C-8C4B-AD21-DC26DB777E50}" dt="2022-10-17T15:46:20.379" v="525" actId="2711"/>
          <ac:spMkLst>
            <pc:docMk/>
            <pc:sldMk cId="3384734731" sldId="378"/>
            <ac:spMk id="15" creationId="{BE80D30C-584F-A142-ACE7-8C1C1831CE54}"/>
          </ac:spMkLst>
        </pc:spChg>
        <pc:spChg chg="add mod">
          <ac:chgData name="Cannell, Michael B" userId="df291291-9ac9-42c2-a976-062f6e2ad9da" providerId="ADAL" clId="{D0F15991-CF6C-8C4B-AD21-DC26DB777E50}" dt="2022-10-17T21:37:11.238" v="3839" actId="1076"/>
          <ac:spMkLst>
            <pc:docMk/>
            <pc:sldMk cId="3384734731" sldId="378"/>
            <ac:spMk id="16" creationId="{E77A53D1-6D69-44C9-0CF4-740A081AFEA6}"/>
          </ac:spMkLst>
        </pc:spChg>
        <pc:spChg chg="mod">
          <ac:chgData name="Cannell, Michael B" userId="df291291-9ac9-42c2-a976-062f6e2ad9da" providerId="ADAL" clId="{D0F15991-CF6C-8C4B-AD21-DC26DB777E50}" dt="2022-10-17T21:31:33.764" v="3665" actId="208"/>
          <ac:spMkLst>
            <pc:docMk/>
            <pc:sldMk cId="3384734731" sldId="378"/>
            <ac:spMk id="28" creationId="{F6427032-CF3D-584E-87CB-2A29790F00BB}"/>
          </ac:spMkLst>
        </pc:spChg>
        <pc:spChg chg="mod">
          <ac:chgData name="Cannell, Michael B" userId="df291291-9ac9-42c2-a976-062f6e2ad9da" providerId="ADAL" clId="{D0F15991-CF6C-8C4B-AD21-DC26DB777E50}" dt="2022-10-17T21:31:33.764" v="3665" actId="208"/>
          <ac:spMkLst>
            <pc:docMk/>
            <pc:sldMk cId="3384734731" sldId="378"/>
            <ac:spMk id="29" creationId="{D0AE0477-E9CB-7242-AA34-4D4F4A22A27D}"/>
          </ac:spMkLst>
        </pc:spChg>
        <pc:spChg chg="mod">
          <ac:chgData name="Cannell, Michael B" userId="df291291-9ac9-42c2-a976-062f6e2ad9da" providerId="ADAL" clId="{D0F15991-CF6C-8C4B-AD21-DC26DB777E50}" dt="2022-10-17T21:31:33.764" v="3665" actId="208"/>
          <ac:spMkLst>
            <pc:docMk/>
            <pc:sldMk cId="3384734731" sldId="378"/>
            <ac:spMk id="30" creationId="{891F351C-8DDB-0A48-9ECE-9B5FA6122A23}"/>
          </ac:spMkLst>
        </pc:spChg>
        <pc:spChg chg="mod">
          <ac:chgData name="Cannell, Michael B" userId="df291291-9ac9-42c2-a976-062f6e2ad9da" providerId="ADAL" clId="{D0F15991-CF6C-8C4B-AD21-DC26DB777E50}" dt="2022-10-17T21:31:33.764" v="3665" actId="208"/>
          <ac:spMkLst>
            <pc:docMk/>
            <pc:sldMk cId="3384734731" sldId="378"/>
            <ac:spMk id="31" creationId="{8281A542-F72D-6C4E-A5F6-C7DB3944E13C}"/>
          </ac:spMkLst>
        </pc:spChg>
        <pc:spChg chg="mod">
          <ac:chgData name="Cannell, Michael B" userId="df291291-9ac9-42c2-a976-062f6e2ad9da" providerId="ADAL" clId="{D0F15991-CF6C-8C4B-AD21-DC26DB777E50}" dt="2022-10-17T21:31:33.764" v="3665" actId="208"/>
          <ac:spMkLst>
            <pc:docMk/>
            <pc:sldMk cId="3384734731" sldId="378"/>
            <ac:spMk id="32" creationId="{2457C419-2B5B-BB4A-984C-988595AF6702}"/>
          </ac:spMkLst>
        </pc:spChg>
        <pc:spChg chg="mod">
          <ac:chgData name="Cannell, Michael B" userId="df291291-9ac9-42c2-a976-062f6e2ad9da" providerId="ADAL" clId="{D0F15991-CF6C-8C4B-AD21-DC26DB777E50}" dt="2022-10-17T21:31:33.764" v="3665" actId="208"/>
          <ac:spMkLst>
            <pc:docMk/>
            <pc:sldMk cId="3384734731" sldId="378"/>
            <ac:spMk id="33" creationId="{BD07EE27-7772-CD47-B3D6-4678B245EA54}"/>
          </ac:spMkLst>
        </pc:spChg>
        <pc:spChg chg="mod">
          <ac:chgData name="Cannell, Michael B" userId="df291291-9ac9-42c2-a976-062f6e2ad9da" providerId="ADAL" clId="{D0F15991-CF6C-8C4B-AD21-DC26DB777E50}" dt="2022-10-17T21:31:33.764" v="3665" actId="208"/>
          <ac:spMkLst>
            <pc:docMk/>
            <pc:sldMk cId="3384734731" sldId="378"/>
            <ac:spMk id="34" creationId="{6CC933B7-C8E1-CA4A-B238-595A3646284B}"/>
          </ac:spMkLst>
        </pc:spChg>
        <pc:spChg chg="mod">
          <ac:chgData name="Cannell, Michael B" userId="df291291-9ac9-42c2-a976-062f6e2ad9da" providerId="ADAL" clId="{D0F15991-CF6C-8C4B-AD21-DC26DB777E50}" dt="2022-10-17T21:31:33.764" v="3665" actId="208"/>
          <ac:spMkLst>
            <pc:docMk/>
            <pc:sldMk cId="3384734731" sldId="378"/>
            <ac:spMk id="35" creationId="{5CA5E779-400E-A840-AB6C-D96D725B6499}"/>
          </ac:spMkLst>
        </pc:spChg>
        <pc:spChg chg="mod">
          <ac:chgData name="Cannell, Michael B" userId="df291291-9ac9-42c2-a976-062f6e2ad9da" providerId="ADAL" clId="{D0F15991-CF6C-8C4B-AD21-DC26DB777E50}" dt="2022-10-17T21:31:33.764" v="3665" actId="208"/>
          <ac:spMkLst>
            <pc:docMk/>
            <pc:sldMk cId="3384734731" sldId="378"/>
            <ac:spMk id="36" creationId="{0EAB3486-F1ED-4C4A-B2CA-0B20166761BF}"/>
          </ac:spMkLst>
        </pc:spChg>
        <pc:spChg chg="mod">
          <ac:chgData name="Cannell, Michael B" userId="df291291-9ac9-42c2-a976-062f6e2ad9da" providerId="ADAL" clId="{D0F15991-CF6C-8C4B-AD21-DC26DB777E50}" dt="2022-10-17T21:31:33.764" v="3665" actId="208"/>
          <ac:spMkLst>
            <pc:docMk/>
            <pc:sldMk cId="3384734731" sldId="378"/>
            <ac:spMk id="39" creationId="{016B6C88-00D2-4545-B840-8CDD5A7241F5}"/>
          </ac:spMkLst>
        </pc:spChg>
        <pc:spChg chg="mod">
          <ac:chgData name="Cannell, Michael B" userId="df291291-9ac9-42c2-a976-062f6e2ad9da" providerId="ADAL" clId="{D0F15991-CF6C-8C4B-AD21-DC26DB777E50}" dt="2022-10-17T21:31:33.764" v="3665" actId="208"/>
          <ac:spMkLst>
            <pc:docMk/>
            <pc:sldMk cId="3384734731" sldId="378"/>
            <ac:spMk id="40" creationId="{FBDB1E99-0BD2-1C44-B732-AE70DAE6BDF7}"/>
          </ac:spMkLst>
        </pc:spChg>
        <pc:spChg chg="mod">
          <ac:chgData name="Cannell, Michael B" userId="df291291-9ac9-42c2-a976-062f6e2ad9da" providerId="ADAL" clId="{D0F15991-CF6C-8C4B-AD21-DC26DB777E50}" dt="2022-10-17T21:31:33.764" v="3665" actId="208"/>
          <ac:spMkLst>
            <pc:docMk/>
            <pc:sldMk cId="3384734731" sldId="378"/>
            <ac:spMk id="41" creationId="{86A7432C-10EF-454E-9D4A-6A42DE8AA377}"/>
          </ac:spMkLst>
        </pc:spChg>
        <pc:spChg chg="mod">
          <ac:chgData name="Cannell, Michael B" userId="df291291-9ac9-42c2-a976-062f6e2ad9da" providerId="ADAL" clId="{D0F15991-CF6C-8C4B-AD21-DC26DB777E50}" dt="2022-10-17T21:31:33.764" v="3665" actId="208"/>
          <ac:spMkLst>
            <pc:docMk/>
            <pc:sldMk cId="3384734731" sldId="378"/>
            <ac:spMk id="42" creationId="{F7815AAE-CCF9-CB43-AEEB-ADB3D0820BE7}"/>
          </ac:spMkLst>
        </pc:spChg>
        <pc:spChg chg="mod">
          <ac:chgData name="Cannell, Michael B" userId="df291291-9ac9-42c2-a976-062f6e2ad9da" providerId="ADAL" clId="{D0F15991-CF6C-8C4B-AD21-DC26DB777E50}" dt="2022-10-17T21:31:33.764" v="3665" actId="208"/>
          <ac:spMkLst>
            <pc:docMk/>
            <pc:sldMk cId="3384734731" sldId="378"/>
            <ac:spMk id="43" creationId="{15CCF6E7-9FBC-A54B-80FE-B0196EEF31E2}"/>
          </ac:spMkLst>
        </pc:spChg>
        <pc:spChg chg="mod">
          <ac:chgData name="Cannell, Michael B" userId="df291291-9ac9-42c2-a976-062f6e2ad9da" providerId="ADAL" clId="{D0F15991-CF6C-8C4B-AD21-DC26DB777E50}" dt="2022-10-17T21:31:33.764" v="3665" actId="208"/>
          <ac:spMkLst>
            <pc:docMk/>
            <pc:sldMk cId="3384734731" sldId="378"/>
            <ac:spMk id="44" creationId="{D32C1681-E080-7140-AAB5-37F99BAA02B3}"/>
          </ac:spMkLst>
        </pc:spChg>
        <pc:spChg chg="mod">
          <ac:chgData name="Cannell, Michael B" userId="df291291-9ac9-42c2-a976-062f6e2ad9da" providerId="ADAL" clId="{D0F15991-CF6C-8C4B-AD21-DC26DB777E50}" dt="2022-10-17T21:31:33.764" v="3665" actId="208"/>
          <ac:spMkLst>
            <pc:docMk/>
            <pc:sldMk cId="3384734731" sldId="378"/>
            <ac:spMk id="45" creationId="{7412892D-4651-DE43-95A7-E4983F12DBC0}"/>
          </ac:spMkLst>
        </pc:spChg>
        <pc:spChg chg="mod">
          <ac:chgData name="Cannell, Michael B" userId="df291291-9ac9-42c2-a976-062f6e2ad9da" providerId="ADAL" clId="{D0F15991-CF6C-8C4B-AD21-DC26DB777E50}" dt="2022-10-17T21:31:33.764" v="3665" actId="208"/>
          <ac:spMkLst>
            <pc:docMk/>
            <pc:sldMk cId="3384734731" sldId="378"/>
            <ac:spMk id="46" creationId="{229837D5-0A50-8546-B9A5-E3D50487A89F}"/>
          </ac:spMkLst>
        </pc:spChg>
        <pc:spChg chg="mod">
          <ac:chgData name="Cannell, Michael B" userId="df291291-9ac9-42c2-a976-062f6e2ad9da" providerId="ADAL" clId="{D0F15991-CF6C-8C4B-AD21-DC26DB777E50}" dt="2022-10-17T21:31:33.764" v="3665" actId="208"/>
          <ac:spMkLst>
            <pc:docMk/>
            <pc:sldMk cId="3384734731" sldId="378"/>
            <ac:spMk id="47" creationId="{4E723203-4B10-874B-A794-66E04DA2ECF9}"/>
          </ac:spMkLst>
        </pc:spChg>
        <pc:spChg chg="mod">
          <ac:chgData name="Cannell, Michael B" userId="df291291-9ac9-42c2-a976-062f6e2ad9da" providerId="ADAL" clId="{D0F15991-CF6C-8C4B-AD21-DC26DB777E50}" dt="2022-10-17T21:31:33.764" v="3665" actId="208"/>
          <ac:spMkLst>
            <pc:docMk/>
            <pc:sldMk cId="3384734731" sldId="378"/>
            <ac:spMk id="48" creationId="{0F74BE03-1DD4-BB41-B7DA-9649E6670EFB}"/>
          </ac:spMkLst>
        </pc:spChg>
        <pc:spChg chg="mod">
          <ac:chgData name="Cannell, Michael B" userId="df291291-9ac9-42c2-a976-062f6e2ad9da" providerId="ADAL" clId="{D0F15991-CF6C-8C4B-AD21-DC26DB777E50}" dt="2022-10-17T21:31:33.764" v="3665" actId="208"/>
          <ac:spMkLst>
            <pc:docMk/>
            <pc:sldMk cId="3384734731" sldId="378"/>
            <ac:spMk id="49" creationId="{ECE0DBA6-3583-7C42-A0F9-D83C6A760096}"/>
          </ac:spMkLst>
        </pc:spChg>
        <pc:spChg chg="mod">
          <ac:chgData name="Cannell, Michael B" userId="df291291-9ac9-42c2-a976-062f6e2ad9da" providerId="ADAL" clId="{D0F15991-CF6C-8C4B-AD21-DC26DB777E50}" dt="2022-10-17T21:31:33.764" v="3665" actId="208"/>
          <ac:spMkLst>
            <pc:docMk/>
            <pc:sldMk cId="3384734731" sldId="378"/>
            <ac:spMk id="50" creationId="{E4DF1600-4AE3-2B40-98D6-EC2D90C62BD4}"/>
          </ac:spMkLst>
        </pc:spChg>
        <pc:spChg chg="mod">
          <ac:chgData name="Cannell, Michael B" userId="df291291-9ac9-42c2-a976-062f6e2ad9da" providerId="ADAL" clId="{D0F15991-CF6C-8C4B-AD21-DC26DB777E50}" dt="2022-10-17T21:31:33.764" v="3665" actId="208"/>
          <ac:spMkLst>
            <pc:docMk/>
            <pc:sldMk cId="3384734731" sldId="378"/>
            <ac:spMk id="51" creationId="{DC7F4219-251B-044C-BC90-55FCCA69C25D}"/>
          </ac:spMkLst>
        </pc:spChg>
        <pc:spChg chg="mod">
          <ac:chgData name="Cannell, Michael B" userId="df291291-9ac9-42c2-a976-062f6e2ad9da" providerId="ADAL" clId="{D0F15991-CF6C-8C4B-AD21-DC26DB777E50}" dt="2022-10-17T21:31:33.764" v="3665" actId="208"/>
          <ac:spMkLst>
            <pc:docMk/>
            <pc:sldMk cId="3384734731" sldId="378"/>
            <ac:spMk id="52" creationId="{85D91090-143B-5244-AC57-2F256813C75B}"/>
          </ac:spMkLst>
        </pc:spChg>
        <pc:spChg chg="mod">
          <ac:chgData name="Cannell, Michael B" userId="df291291-9ac9-42c2-a976-062f6e2ad9da" providerId="ADAL" clId="{D0F15991-CF6C-8C4B-AD21-DC26DB777E50}" dt="2022-10-17T21:31:33.764" v="3665" actId="208"/>
          <ac:spMkLst>
            <pc:docMk/>
            <pc:sldMk cId="3384734731" sldId="378"/>
            <ac:spMk id="53" creationId="{3730BB55-1563-6048-BC95-8936781E400C}"/>
          </ac:spMkLst>
        </pc:spChg>
        <pc:spChg chg="mod">
          <ac:chgData name="Cannell, Michael B" userId="df291291-9ac9-42c2-a976-062f6e2ad9da" providerId="ADAL" clId="{D0F15991-CF6C-8C4B-AD21-DC26DB777E50}" dt="2022-10-17T21:31:33.764" v="3665" actId="208"/>
          <ac:spMkLst>
            <pc:docMk/>
            <pc:sldMk cId="3384734731" sldId="378"/>
            <ac:spMk id="54" creationId="{CA703812-087B-CF45-BA2A-FB3C20C9A4A1}"/>
          </ac:spMkLst>
        </pc:spChg>
        <pc:spChg chg="mod">
          <ac:chgData name="Cannell, Michael B" userId="df291291-9ac9-42c2-a976-062f6e2ad9da" providerId="ADAL" clId="{D0F15991-CF6C-8C4B-AD21-DC26DB777E50}" dt="2022-10-17T21:31:33.764" v="3665" actId="208"/>
          <ac:spMkLst>
            <pc:docMk/>
            <pc:sldMk cId="3384734731" sldId="378"/>
            <ac:spMk id="55" creationId="{8B36C3C7-8FD4-0A40-884E-9BCE143F41B7}"/>
          </ac:spMkLst>
        </pc:spChg>
        <pc:spChg chg="mod">
          <ac:chgData name="Cannell, Michael B" userId="df291291-9ac9-42c2-a976-062f6e2ad9da" providerId="ADAL" clId="{D0F15991-CF6C-8C4B-AD21-DC26DB777E50}" dt="2022-10-17T21:31:33.764" v="3665" actId="208"/>
          <ac:spMkLst>
            <pc:docMk/>
            <pc:sldMk cId="3384734731" sldId="378"/>
            <ac:spMk id="56" creationId="{C5068F4D-19B8-4C48-9248-1281ADB5F5D9}"/>
          </ac:spMkLst>
        </pc:spChg>
        <pc:spChg chg="mod">
          <ac:chgData name="Cannell, Michael B" userId="df291291-9ac9-42c2-a976-062f6e2ad9da" providerId="ADAL" clId="{D0F15991-CF6C-8C4B-AD21-DC26DB777E50}" dt="2022-10-17T21:31:33.764" v="3665" actId="208"/>
          <ac:spMkLst>
            <pc:docMk/>
            <pc:sldMk cId="3384734731" sldId="378"/>
            <ac:spMk id="57" creationId="{A56A7695-26E8-234E-9948-CD2E851D62CB}"/>
          </ac:spMkLst>
        </pc:spChg>
        <pc:spChg chg="mod">
          <ac:chgData name="Cannell, Michael B" userId="df291291-9ac9-42c2-a976-062f6e2ad9da" providerId="ADAL" clId="{D0F15991-CF6C-8C4B-AD21-DC26DB777E50}" dt="2022-10-17T21:31:33.764" v="3665" actId="208"/>
          <ac:spMkLst>
            <pc:docMk/>
            <pc:sldMk cId="3384734731" sldId="378"/>
            <ac:spMk id="58" creationId="{F2F70FE9-7F47-5D4D-8BC6-C4A30C1AC4F6}"/>
          </ac:spMkLst>
        </pc:spChg>
        <pc:spChg chg="mod">
          <ac:chgData name="Cannell, Michael B" userId="df291291-9ac9-42c2-a976-062f6e2ad9da" providerId="ADAL" clId="{D0F15991-CF6C-8C4B-AD21-DC26DB777E50}" dt="2022-10-17T21:31:33.764" v="3665" actId="208"/>
          <ac:spMkLst>
            <pc:docMk/>
            <pc:sldMk cId="3384734731" sldId="378"/>
            <ac:spMk id="59" creationId="{923461FE-CA07-194C-961A-AEDE4B45F682}"/>
          </ac:spMkLst>
        </pc:spChg>
        <pc:spChg chg="mod">
          <ac:chgData name="Cannell, Michael B" userId="df291291-9ac9-42c2-a976-062f6e2ad9da" providerId="ADAL" clId="{D0F15991-CF6C-8C4B-AD21-DC26DB777E50}" dt="2022-10-17T21:31:33.764" v="3665" actId="208"/>
          <ac:spMkLst>
            <pc:docMk/>
            <pc:sldMk cId="3384734731" sldId="378"/>
            <ac:spMk id="60" creationId="{050BF6AE-BE42-4645-B445-360B539DB719}"/>
          </ac:spMkLst>
        </pc:spChg>
        <pc:spChg chg="mod">
          <ac:chgData name="Cannell, Michael B" userId="df291291-9ac9-42c2-a976-062f6e2ad9da" providerId="ADAL" clId="{D0F15991-CF6C-8C4B-AD21-DC26DB777E50}" dt="2022-10-17T21:31:33.764" v="3665" actId="208"/>
          <ac:spMkLst>
            <pc:docMk/>
            <pc:sldMk cId="3384734731" sldId="378"/>
            <ac:spMk id="61" creationId="{9A25D832-9882-F145-B243-E4DC3E4B5ECB}"/>
          </ac:spMkLst>
        </pc:spChg>
        <pc:spChg chg="mod">
          <ac:chgData name="Cannell, Michael B" userId="df291291-9ac9-42c2-a976-062f6e2ad9da" providerId="ADAL" clId="{D0F15991-CF6C-8C4B-AD21-DC26DB777E50}" dt="2022-10-17T21:31:33.764" v="3665" actId="208"/>
          <ac:spMkLst>
            <pc:docMk/>
            <pc:sldMk cId="3384734731" sldId="378"/>
            <ac:spMk id="62" creationId="{8E44E16B-AF58-8045-A448-73BB707A2B8B}"/>
          </ac:spMkLst>
        </pc:spChg>
        <pc:spChg chg="mod">
          <ac:chgData name="Cannell, Michael B" userId="df291291-9ac9-42c2-a976-062f6e2ad9da" providerId="ADAL" clId="{D0F15991-CF6C-8C4B-AD21-DC26DB777E50}" dt="2022-10-17T21:31:33.764" v="3665" actId="208"/>
          <ac:spMkLst>
            <pc:docMk/>
            <pc:sldMk cId="3384734731" sldId="378"/>
            <ac:spMk id="63" creationId="{19365D9D-C9A0-B541-9173-EBB069ADADE3}"/>
          </ac:spMkLst>
        </pc:spChg>
        <pc:spChg chg="mod">
          <ac:chgData name="Cannell, Michael B" userId="df291291-9ac9-42c2-a976-062f6e2ad9da" providerId="ADAL" clId="{D0F15991-CF6C-8C4B-AD21-DC26DB777E50}" dt="2022-10-17T21:31:33.764" v="3665" actId="208"/>
          <ac:spMkLst>
            <pc:docMk/>
            <pc:sldMk cId="3384734731" sldId="378"/>
            <ac:spMk id="64" creationId="{BC622482-4C67-6345-B256-2C063A0CF37A}"/>
          </ac:spMkLst>
        </pc:spChg>
        <pc:spChg chg="mod">
          <ac:chgData name="Cannell, Michael B" userId="df291291-9ac9-42c2-a976-062f6e2ad9da" providerId="ADAL" clId="{D0F15991-CF6C-8C4B-AD21-DC26DB777E50}" dt="2022-10-17T21:31:33.764" v="3665" actId="208"/>
          <ac:spMkLst>
            <pc:docMk/>
            <pc:sldMk cId="3384734731" sldId="378"/>
            <ac:spMk id="65" creationId="{88D87999-8B38-0645-8149-D820323A64C4}"/>
          </ac:spMkLst>
        </pc:spChg>
        <pc:spChg chg="mod">
          <ac:chgData name="Cannell, Michael B" userId="df291291-9ac9-42c2-a976-062f6e2ad9da" providerId="ADAL" clId="{D0F15991-CF6C-8C4B-AD21-DC26DB777E50}" dt="2022-10-17T21:31:33.764" v="3665" actId="208"/>
          <ac:spMkLst>
            <pc:docMk/>
            <pc:sldMk cId="3384734731" sldId="378"/>
            <ac:spMk id="66" creationId="{3C575CAF-1183-E84B-95AF-391698C6AF6D}"/>
          </ac:spMkLst>
        </pc:spChg>
        <pc:spChg chg="mod">
          <ac:chgData name="Cannell, Michael B" userId="df291291-9ac9-42c2-a976-062f6e2ad9da" providerId="ADAL" clId="{D0F15991-CF6C-8C4B-AD21-DC26DB777E50}" dt="2022-10-17T21:31:33.764" v="3665" actId="208"/>
          <ac:spMkLst>
            <pc:docMk/>
            <pc:sldMk cId="3384734731" sldId="378"/>
            <ac:spMk id="67" creationId="{FB187D9D-76C7-304A-97D6-3DF4F77D4B24}"/>
          </ac:spMkLst>
        </pc:spChg>
        <pc:spChg chg="mod">
          <ac:chgData name="Cannell, Michael B" userId="df291291-9ac9-42c2-a976-062f6e2ad9da" providerId="ADAL" clId="{D0F15991-CF6C-8C4B-AD21-DC26DB777E50}" dt="2022-10-17T21:31:33.764" v="3665" actId="208"/>
          <ac:spMkLst>
            <pc:docMk/>
            <pc:sldMk cId="3384734731" sldId="378"/>
            <ac:spMk id="68" creationId="{762D0BAD-9BDE-BE45-99D1-F9786F5ECEDA}"/>
          </ac:spMkLst>
        </pc:spChg>
        <pc:spChg chg="mod">
          <ac:chgData name="Cannell, Michael B" userId="df291291-9ac9-42c2-a976-062f6e2ad9da" providerId="ADAL" clId="{D0F15991-CF6C-8C4B-AD21-DC26DB777E50}" dt="2022-10-17T21:31:33.764" v="3665" actId="208"/>
          <ac:spMkLst>
            <pc:docMk/>
            <pc:sldMk cId="3384734731" sldId="378"/>
            <ac:spMk id="69" creationId="{63B049CF-FC31-4D4F-8692-599C90C1C709}"/>
          </ac:spMkLst>
        </pc:spChg>
        <pc:spChg chg="mod">
          <ac:chgData name="Cannell, Michael B" userId="df291291-9ac9-42c2-a976-062f6e2ad9da" providerId="ADAL" clId="{D0F15991-CF6C-8C4B-AD21-DC26DB777E50}" dt="2022-10-17T21:31:33.764" v="3665" actId="208"/>
          <ac:spMkLst>
            <pc:docMk/>
            <pc:sldMk cId="3384734731" sldId="378"/>
            <ac:spMk id="70" creationId="{A019A9F0-6570-104F-882F-C6061E46FA1C}"/>
          </ac:spMkLst>
        </pc:spChg>
        <pc:spChg chg="mod">
          <ac:chgData name="Cannell, Michael B" userId="df291291-9ac9-42c2-a976-062f6e2ad9da" providerId="ADAL" clId="{D0F15991-CF6C-8C4B-AD21-DC26DB777E50}" dt="2022-10-17T21:31:33.764" v="3665" actId="208"/>
          <ac:spMkLst>
            <pc:docMk/>
            <pc:sldMk cId="3384734731" sldId="378"/>
            <ac:spMk id="71" creationId="{8707F019-8111-BF43-89AE-6C5DA6636DE7}"/>
          </ac:spMkLst>
        </pc:spChg>
        <pc:spChg chg="mod">
          <ac:chgData name="Cannell, Michael B" userId="df291291-9ac9-42c2-a976-062f6e2ad9da" providerId="ADAL" clId="{D0F15991-CF6C-8C4B-AD21-DC26DB777E50}" dt="2022-10-17T21:31:33.764" v="3665" actId="208"/>
          <ac:spMkLst>
            <pc:docMk/>
            <pc:sldMk cId="3384734731" sldId="378"/>
            <ac:spMk id="72" creationId="{546679BB-6637-7A4B-86E0-5D0345A20C60}"/>
          </ac:spMkLst>
        </pc:spChg>
        <pc:spChg chg="mod">
          <ac:chgData name="Cannell, Michael B" userId="df291291-9ac9-42c2-a976-062f6e2ad9da" providerId="ADAL" clId="{D0F15991-CF6C-8C4B-AD21-DC26DB777E50}" dt="2022-10-17T21:31:33.764" v="3665" actId="208"/>
          <ac:spMkLst>
            <pc:docMk/>
            <pc:sldMk cId="3384734731" sldId="378"/>
            <ac:spMk id="73" creationId="{818A37D7-60CE-854B-AADE-1FC860227D74}"/>
          </ac:spMkLst>
        </pc:spChg>
        <pc:spChg chg="mod">
          <ac:chgData name="Cannell, Michael B" userId="df291291-9ac9-42c2-a976-062f6e2ad9da" providerId="ADAL" clId="{D0F15991-CF6C-8C4B-AD21-DC26DB777E50}" dt="2022-10-17T21:31:33.764" v="3665" actId="208"/>
          <ac:spMkLst>
            <pc:docMk/>
            <pc:sldMk cId="3384734731" sldId="378"/>
            <ac:spMk id="74" creationId="{F1011165-1D4D-1841-B046-39DC749FE486}"/>
          </ac:spMkLst>
        </pc:spChg>
        <pc:spChg chg="mod">
          <ac:chgData name="Cannell, Michael B" userId="df291291-9ac9-42c2-a976-062f6e2ad9da" providerId="ADAL" clId="{D0F15991-CF6C-8C4B-AD21-DC26DB777E50}" dt="2022-10-17T21:31:33.764" v="3665" actId="208"/>
          <ac:spMkLst>
            <pc:docMk/>
            <pc:sldMk cId="3384734731" sldId="378"/>
            <ac:spMk id="75" creationId="{F64D9F7B-D257-DC4F-8341-29C3FB1784EF}"/>
          </ac:spMkLst>
        </pc:spChg>
        <pc:spChg chg="mod">
          <ac:chgData name="Cannell, Michael B" userId="df291291-9ac9-42c2-a976-062f6e2ad9da" providerId="ADAL" clId="{D0F15991-CF6C-8C4B-AD21-DC26DB777E50}" dt="2022-10-17T21:31:33.764" v="3665" actId="208"/>
          <ac:spMkLst>
            <pc:docMk/>
            <pc:sldMk cId="3384734731" sldId="378"/>
            <ac:spMk id="76" creationId="{B9E2DE47-01D1-6946-952C-11586564F166}"/>
          </ac:spMkLst>
        </pc:spChg>
        <pc:spChg chg="mod">
          <ac:chgData name="Cannell, Michael B" userId="df291291-9ac9-42c2-a976-062f6e2ad9da" providerId="ADAL" clId="{D0F15991-CF6C-8C4B-AD21-DC26DB777E50}" dt="2022-10-17T21:31:33.764" v="3665" actId="208"/>
          <ac:spMkLst>
            <pc:docMk/>
            <pc:sldMk cId="3384734731" sldId="378"/>
            <ac:spMk id="77" creationId="{4F56B711-38F1-4247-88C9-C45F1B597C5E}"/>
          </ac:spMkLst>
        </pc:spChg>
        <pc:spChg chg="mod">
          <ac:chgData name="Cannell, Michael B" userId="df291291-9ac9-42c2-a976-062f6e2ad9da" providerId="ADAL" clId="{D0F15991-CF6C-8C4B-AD21-DC26DB777E50}" dt="2022-10-17T21:31:33.764" v="3665" actId="208"/>
          <ac:spMkLst>
            <pc:docMk/>
            <pc:sldMk cId="3384734731" sldId="378"/>
            <ac:spMk id="78" creationId="{FE548739-EFD1-AF49-A821-DE79C18C4F1A}"/>
          </ac:spMkLst>
        </pc:spChg>
        <pc:spChg chg="mod">
          <ac:chgData name="Cannell, Michael B" userId="df291291-9ac9-42c2-a976-062f6e2ad9da" providerId="ADAL" clId="{D0F15991-CF6C-8C4B-AD21-DC26DB777E50}" dt="2022-10-17T21:31:33.764" v="3665" actId="208"/>
          <ac:spMkLst>
            <pc:docMk/>
            <pc:sldMk cId="3384734731" sldId="378"/>
            <ac:spMk id="79" creationId="{5CC9D922-613E-9E46-8E3D-AB1CFA2C0046}"/>
          </ac:spMkLst>
        </pc:spChg>
        <pc:spChg chg="mod">
          <ac:chgData name="Cannell, Michael B" userId="df291291-9ac9-42c2-a976-062f6e2ad9da" providerId="ADAL" clId="{D0F15991-CF6C-8C4B-AD21-DC26DB777E50}" dt="2022-10-17T21:31:33.764" v="3665" actId="208"/>
          <ac:spMkLst>
            <pc:docMk/>
            <pc:sldMk cId="3384734731" sldId="378"/>
            <ac:spMk id="80" creationId="{2BFD2E03-D2B1-174D-AE96-7AD02D8FA75C}"/>
          </ac:spMkLst>
        </pc:spChg>
        <pc:spChg chg="mod">
          <ac:chgData name="Cannell, Michael B" userId="df291291-9ac9-42c2-a976-062f6e2ad9da" providerId="ADAL" clId="{D0F15991-CF6C-8C4B-AD21-DC26DB777E50}" dt="2022-10-17T21:31:33.764" v="3665" actId="208"/>
          <ac:spMkLst>
            <pc:docMk/>
            <pc:sldMk cId="3384734731" sldId="378"/>
            <ac:spMk id="81" creationId="{002896B6-3981-024D-9CEF-0B4465F689FA}"/>
          </ac:spMkLst>
        </pc:spChg>
        <pc:spChg chg="mod">
          <ac:chgData name="Cannell, Michael B" userId="df291291-9ac9-42c2-a976-062f6e2ad9da" providerId="ADAL" clId="{D0F15991-CF6C-8C4B-AD21-DC26DB777E50}" dt="2022-10-17T21:31:33.764" v="3665" actId="208"/>
          <ac:spMkLst>
            <pc:docMk/>
            <pc:sldMk cId="3384734731" sldId="378"/>
            <ac:spMk id="82" creationId="{44F3139E-A790-A247-A9EF-A9EEC2BD191E}"/>
          </ac:spMkLst>
        </pc:spChg>
        <pc:spChg chg="mod">
          <ac:chgData name="Cannell, Michael B" userId="df291291-9ac9-42c2-a976-062f6e2ad9da" providerId="ADAL" clId="{D0F15991-CF6C-8C4B-AD21-DC26DB777E50}" dt="2022-10-17T21:31:33.764" v="3665" actId="208"/>
          <ac:spMkLst>
            <pc:docMk/>
            <pc:sldMk cId="3384734731" sldId="378"/>
            <ac:spMk id="83" creationId="{4F9D883D-4E1F-F049-A559-5E0CF175E223}"/>
          </ac:spMkLst>
        </pc:spChg>
        <pc:spChg chg="mod">
          <ac:chgData name="Cannell, Michael B" userId="df291291-9ac9-42c2-a976-062f6e2ad9da" providerId="ADAL" clId="{D0F15991-CF6C-8C4B-AD21-DC26DB777E50}" dt="2022-10-17T21:31:33.764" v="3665" actId="208"/>
          <ac:spMkLst>
            <pc:docMk/>
            <pc:sldMk cId="3384734731" sldId="378"/>
            <ac:spMk id="84" creationId="{9B6E7991-E1B9-A84D-94BA-EC1FCAB4BA8F}"/>
          </ac:spMkLst>
        </pc:spChg>
        <pc:spChg chg="mod">
          <ac:chgData name="Cannell, Michael B" userId="df291291-9ac9-42c2-a976-062f6e2ad9da" providerId="ADAL" clId="{D0F15991-CF6C-8C4B-AD21-DC26DB777E50}" dt="2022-10-17T21:31:33.764" v="3665" actId="208"/>
          <ac:spMkLst>
            <pc:docMk/>
            <pc:sldMk cId="3384734731" sldId="378"/>
            <ac:spMk id="85" creationId="{5241DA34-F3D9-C54E-B8FE-564B578B77C7}"/>
          </ac:spMkLst>
        </pc:spChg>
        <pc:spChg chg="mod">
          <ac:chgData name="Cannell, Michael B" userId="df291291-9ac9-42c2-a976-062f6e2ad9da" providerId="ADAL" clId="{D0F15991-CF6C-8C4B-AD21-DC26DB777E50}" dt="2022-10-17T21:31:33.764" v="3665" actId="208"/>
          <ac:spMkLst>
            <pc:docMk/>
            <pc:sldMk cId="3384734731" sldId="378"/>
            <ac:spMk id="86" creationId="{A6C59E07-46B4-DD43-9417-1235E75723B4}"/>
          </ac:spMkLst>
        </pc:spChg>
        <pc:spChg chg="mod">
          <ac:chgData name="Cannell, Michael B" userId="df291291-9ac9-42c2-a976-062f6e2ad9da" providerId="ADAL" clId="{D0F15991-CF6C-8C4B-AD21-DC26DB777E50}" dt="2022-10-17T21:31:33.764" v="3665" actId="208"/>
          <ac:spMkLst>
            <pc:docMk/>
            <pc:sldMk cId="3384734731" sldId="378"/>
            <ac:spMk id="87" creationId="{AC8A8599-1412-3C40-BDC5-F66EE93C41C4}"/>
          </ac:spMkLst>
        </pc:spChg>
        <pc:spChg chg="mod">
          <ac:chgData name="Cannell, Michael B" userId="df291291-9ac9-42c2-a976-062f6e2ad9da" providerId="ADAL" clId="{D0F15991-CF6C-8C4B-AD21-DC26DB777E50}" dt="2022-10-17T21:31:33.764" v="3665" actId="208"/>
          <ac:spMkLst>
            <pc:docMk/>
            <pc:sldMk cId="3384734731" sldId="378"/>
            <ac:spMk id="88" creationId="{71ECED41-C8CD-154F-B1B1-F9B117DDE8B4}"/>
          </ac:spMkLst>
        </pc:spChg>
        <pc:spChg chg="mod">
          <ac:chgData name="Cannell, Michael B" userId="df291291-9ac9-42c2-a976-062f6e2ad9da" providerId="ADAL" clId="{D0F15991-CF6C-8C4B-AD21-DC26DB777E50}" dt="2022-10-17T21:31:33.764" v="3665" actId="208"/>
          <ac:spMkLst>
            <pc:docMk/>
            <pc:sldMk cId="3384734731" sldId="378"/>
            <ac:spMk id="89" creationId="{FC1C49C5-13B7-F447-8299-B95FCDC5843A}"/>
          </ac:spMkLst>
        </pc:spChg>
        <pc:spChg chg="mod">
          <ac:chgData name="Cannell, Michael B" userId="df291291-9ac9-42c2-a976-062f6e2ad9da" providerId="ADAL" clId="{D0F15991-CF6C-8C4B-AD21-DC26DB777E50}" dt="2022-10-17T21:31:33.764" v="3665" actId="208"/>
          <ac:spMkLst>
            <pc:docMk/>
            <pc:sldMk cId="3384734731" sldId="378"/>
            <ac:spMk id="90" creationId="{0B7B4CBB-D20A-9841-A82C-BAD59ABBEBED}"/>
          </ac:spMkLst>
        </pc:spChg>
        <pc:spChg chg="mod">
          <ac:chgData name="Cannell, Michael B" userId="df291291-9ac9-42c2-a976-062f6e2ad9da" providerId="ADAL" clId="{D0F15991-CF6C-8C4B-AD21-DC26DB777E50}" dt="2022-10-17T21:31:33.764" v="3665" actId="208"/>
          <ac:spMkLst>
            <pc:docMk/>
            <pc:sldMk cId="3384734731" sldId="378"/>
            <ac:spMk id="91" creationId="{17571FCA-D7F5-7249-8E22-3AB3AAE5AF4E}"/>
          </ac:spMkLst>
        </pc:spChg>
        <pc:spChg chg="mod">
          <ac:chgData name="Cannell, Michael B" userId="df291291-9ac9-42c2-a976-062f6e2ad9da" providerId="ADAL" clId="{D0F15991-CF6C-8C4B-AD21-DC26DB777E50}" dt="2022-10-17T21:31:33.764" v="3665" actId="208"/>
          <ac:spMkLst>
            <pc:docMk/>
            <pc:sldMk cId="3384734731" sldId="378"/>
            <ac:spMk id="92" creationId="{C2ACE18C-3EFB-C440-8220-C3F45E48D8C4}"/>
          </ac:spMkLst>
        </pc:spChg>
        <pc:spChg chg="mod">
          <ac:chgData name="Cannell, Michael B" userId="df291291-9ac9-42c2-a976-062f6e2ad9da" providerId="ADAL" clId="{D0F15991-CF6C-8C4B-AD21-DC26DB777E50}" dt="2022-10-17T21:31:33.764" v="3665" actId="208"/>
          <ac:spMkLst>
            <pc:docMk/>
            <pc:sldMk cId="3384734731" sldId="378"/>
            <ac:spMk id="93" creationId="{F212DA5C-4B65-044F-B3B2-B55B8856F497}"/>
          </ac:spMkLst>
        </pc:spChg>
        <pc:spChg chg="mod">
          <ac:chgData name="Cannell, Michael B" userId="df291291-9ac9-42c2-a976-062f6e2ad9da" providerId="ADAL" clId="{D0F15991-CF6C-8C4B-AD21-DC26DB777E50}" dt="2022-10-17T21:31:33.764" v="3665" actId="208"/>
          <ac:spMkLst>
            <pc:docMk/>
            <pc:sldMk cId="3384734731" sldId="378"/>
            <ac:spMk id="94" creationId="{D5FD3A08-A58C-6F4A-AFBC-7CED070A8546}"/>
          </ac:spMkLst>
        </pc:spChg>
        <pc:spChg chg="mod">
          <ac:chgData name="Cannell, Michael B" userId="df291291-9ac9-42c2-a976-062f6e2ad9da" providerId="ADAL" clId="{D0F15991-CF6C-8C4B-AD21-DC26DB777E50}" dt="2022-10-17T21:31:33.764" v="3665" actId="208"/>
          <ac:spMkLst>
            <pc:docMk/>
            <pc:sldMk cId="3384734731" sldId="378"/>
            <ac:spMk id="95" creationId="{96D554C9-FFFD-D540-8EF5-87AD05B885CF}"/>
          </ac:spMkLst>
        </pc:spChg>
        <pc:spChg chg="mod">
          <ac:chgData name="Cannell, Michael B" userId="df291291-9ac9-42c2-a976-062f6e2ad9da" providerId="ADAL" clId="{D0F15991-CF6C-8C4B-AD21-DC26DB777E50}" dt="2022-10-17T21:31:33.764" v="3665" actId="208"/>
          <ac:spMkLst>
            <pc:docMk/>
            <pc:sldMk cId="3384734731" sldId="378"/>
            <ac:spMk id="96" creationId="{A1D5EC62-6D50-B349-8BF6-4F9C54C0233C}"/>
          </ac:spMkLst>
        </pc:spChg>
        <pc:spChg chg="mod">
          <ac:chgData name="Cannell, Michael B" userId="df291291-9ac9-42c2-a976-062f6e2ad9da" providerId="ADAL" clId="{D0F15991-CF6C-8C4B-AD21-DC26DB777E50}" dt="2022-10-17T21:31:33.764" v="3665" actId="208"/>
          <ac:spMkLst>
            <pc:docMk/>
            <pc:sldMk cId="3384734731" sldId="378"/>
            <ac:spMk id="97" creationId="{EFA0F769-FAD0-9E43-AC69-D8347CF4673E}"/>
          </ac:spMkLst>
        </pc:spChg>
        <pc:spChg chg="mod">
          <ac:chgData name="Cannell, Michael B" userId="df291291-9ac9-42c2-a976-062f6e2ad9da" providerId="ADAL" clId="{D0F15991-CF6C-8C4B-AD21-DC26DB777E50}" dt="2022-10-17T21:31:33.764" v="3665" actId="208"/>
          <ac:spMkLst>
            <pc:docMk/>
            <pc:sldMk cId="3384734731" sldId="378"/>
            <ac:spMk id="98" creationId="{0D4E944A-7C68-CB4F-9306-81C758E8C5A0}"/>
          </ac:spMkLst>
        </pc:spChg>
        <pc:spChg chg="mod">
          <ac:chgData name="Cannell, Michael B" userId="df291291-9ac9-42c2-a976-062f6e2ad9da" providerId="ADAL" clId="{D0F15991-CF6C-8C4B-AD21-DC26DB777E50}" dt="2022-10-17T21:31:33.764" v="3665" actId="208"/>
          <ac:spMkLst>
            <pc:docMk/>
            <pc:sldMk cId="3384734731" sldId="378"/>
            <ac:spMk id="99" creationId="{30D9596F-6A24-1448-A21A-7CCB06A7262D}"/>
          </ac:spMkLst>
        </pc:spChg>
        <pc:spChg chg="mod">
          <ac:chgData name="Cannell, Michael B" userId="df291291-9ac9-42c2-a976-062f6e2ad9da" providerId="ADAL" clId="{D0F15991-CF6C-8C4B-AD21-DC26DB777E50}" dt="2022-10-17T21:31:33.764" v="3665" actId="208"/>
          <ac:spMkLst>
            <pc:docMk/>
            <pc:sldMk cId="3384734731" sldId="378"/>
            <ac:spMk id="100" creationId="{BE060D26-0B91-8642-8BD9-169606D22E3E}"/>
          </ac:spMkLst>
        </pc:spChg>
        <pc:spChg chg="mod">
          <ac:chgData name="Cannell, Michael B" userId="df291291-9ac9-42c2-a976-062f6e2ad9da" providerId="ADAL" clId="{D0F15991-CF6C-8C4B-AD21-DC26DB777E50}" dt="2022-10-17T21:31:33.764" v="3665" actId="208"/>
          <ac:spMkLst>
            <pc:docMk/>
            <pc:sldMk cId="3384734731" sldId="378"/>
            <ac:spMk id="101" creationId="{79064B0E-17D0-694D-983B-9C00510A0722}"/>
          </ac:spMkLst>
        </pc:spChg>
        <pc:spChg chg="mod">
          <ac:chgData name="Cannell, Michael B" userId="df291291-9ac9-42c2-a976-062f6e2ad9da" providerId="ADAL" clId="{D0F15991-CF6C-8C4B-AD21-DC26DB777E50}" dt="2022-10-17T21:31:33.764" v="3665" actId="208"/>
          <ac:spMkLst>
            <pc:docMk/>
            <pc:sldMk cId="3384734731" sldId="378"/>
            <ac:spMk id="102" creationId="{5EE6C805-FFFC-E54D-97F6-9FEA43333566}"/>
          </ac:spMkLst>
        </pc:spChg>
        <pc:spChg chg="mod">
          <ac:chgData name="Cannell, Michael B" userId="df291291-9ac9-42c2-a976-062f6e2ad9da" providerId="ADAL" clId="{D0F15991-CF6C-8C4B-AD21-DC26DB777E50}" dt="2022-10-17T21:31:33.764" v="3665" actId="208"/>
          <ac:spMkLst>
            <pc:docMk/>
            <pc:sldMk cId="3384734731" sldId="378"/>
            <ac:spMk id="103" creationId="{BD8B753D-E57D-EC46-BC73-20753EDC48A8}"/>
          </ac:spMkLst>
        </pc:spChg>
        <pc:spChg chg="mod">
          <ac:chgData name="Cannell, Michael B" userId="df291291-9ac9-42c2-a976-062f6e2ad9da" providerId="ADAL" clId="{D0F15991-CF6C-8C4B-AD21-DC26DB777E50}" dt="2022-10-17T21:31:33.764" v="3665" actId="208"/>
          <ac:spMkLst>
            <pc:docMk/>
            <pc:sldMk cId="3384734731" sldId="378"/>
            <ac:spMk id="104" creationId="{10539A21-7B96-D74E-8C06-3916E3120FB1}"/>
          </ac:spMkLst>
        </pc:spChg>
        <pc:spChg chg="mod">
          <ac:chgData name="Cannell, Michael B" userId="df291291-9ac9-42c2-a976-062f6e2ad9da" providerId="ADAL" clId="{D0F15991-CF6C-8C4B-AD21-DC26DB777E50}" dt="2022-10-17T21:31:33.764" v="3665" actId="208"/>
          <ac:spMkLst>
            <pc:docMk/>
            <pc:sldMk cId="3384734731" sldId="378"/>
            <ac:spMk id="105" creationId="{CBAB0A9A-88F4-DF46-82A5-B937C8C99B5D}"/>
          </ac:spMkLst>
        </pc:spChg>
        <pc:spChg chg="mod">
          <ac:chgData name="Cannell, Michael B" userId="df291291-9ac9-42c2-a976-062f6e2ad9da" providerId="ADAL" clId="{D0F15991-CF6C-8C4B-AD21-DC26DB777E50}" dt="2022-10-17T21:31:33.764" v="3665" actId="208"/>
          <ac:spMkLst>
            <pc:docMk/>
            <pc:sldMk cId="3384734731" sldId="378"/>
            <ac:spMk id="106" creationId="{3B3624F3-179E-D444-ADA7-8F8F0583C3F8}"/>
          </ac:spMkLst>
        </pc:spChg>
        <pc:spChg chg="mod">
          <ac:chgData name="Cannell, Michael B" userId="df291291-9ac9-42c2-a976-062f6e2ad9da" providerId="ADAL" clId="{D0F15991-CF6C-8C4B-AD21-DC26DB777E50}" dt="2022-10-17T21:31:33.764" v="3665" actId="208"/>
          <ac:spMkLst>
            <pc:docMk/>
            <pc:sldMk cId="3384734731" sldId="378"/>
            <ac:spMk id="107" creationId="{67002843-9A20-A944-8B86-9628D4BD4507}"/>
          </ac:spMkLst>
        </pc:spChg>
        <pc:spChg chg="mod">
          <ac:chgData name="Cannell, Michael B" userId="df291291-9ac9-42c2-a976-062f6e2ad9da" providerId="ADAL" clId="{D0F15991-CF6C-8C4B-AD21-DC26DB777E50}" dt="2022-10-17T21:31:33.764" v="3665" actId="208"/>
          <ac:spMkLst>
            <pc:docMk/>
            <pc:sldMk cId="3384734731" sldId="378"/>
            <ac:spMk id="108" creationId="{374F2E2A-8433-DB40-AA37-F24BDF9D9367}"/>
          </ac:spMkLst>
        </pc:spChg>
        <pc:spChg chg="mod">
          <ac:chgData name="Cannell, Michael B" userId="df291291-9ac9-42c2-a976-062f6e2ad9da" providerId="ADAL" clId="{D0F15991-CF6C-8C4B-AD21-DC26DB777E50}" dt="2022-10-17T21:31:33.764" v="3665" actId="208"/>
          <ac:spMkLst>
            <pc:docMk/>
            <pc:sldMk cId="3384734731" sldId="378"/>
            <ac:spMk id="109" creationId="{FCBF156A-1E86-334C-8399-F41060F00B82}"/>
          </ac:spMkLst>
        </pc:spChg>
        <pc:spChg chg="mod">
          <ac:chgData name="Cannell, Michael B" userId="df291291-9ac9-42c2-a976-062f6e2ad9da" providerId="ADAL" clId="{D0F15991-CF6C-8C4B-AD21-DC26DB777E50}" dt="2022-10-17T21:31:33.764" v="3665" actId="208"/>
          <ac:spMkLst>
            <pc:docMk/>
            <pc:sldMk cId="3384734731" sldId="378"/>
            <ac:spMk id="110" creationId="{B4B67286-079F-7649-A10F-14C38E1D5EDD}"/>
          </ac:spMkLst>
        </pc:spChg>
        <pc:spChg chg="mod">
          <ac:chgData name="Cannell, Michael B" userId="df291291-9ac9-42c2-a976-062f6e2ad9da" providerId="ADAL" clId="{D0F15991-CF6C-8C4B-AD21-DC26DB777E50}" dt="2022-10-17T21:31:33.764" v="3665" actId="208"/>
          <ac:spMkLst>
            <pc:docMk/>
            <pc:sldMk cId="3384734731" sldId="378"/>
            <ac:spMk id="111" creationId="{C31A1186-E8DE-C542-B336-497519141AC3}"/>
          </ac:spMkLst>
        </pc:spChg>
        <pc:spChg chg="mod">
          <ac:chgData name="Cannell, Michael B" userId="df291291-9ac9-42c2-a976-062f6e2ad9da" providerId="ADAL" clId="{D0F15991-CF6C-8C4B-AD21-DC26DB777E50}" dt="2022-10-17T21:31:33.764" v="3665" actId="208"/>
          <ac:spMkLst>
            <pc:docMk/>
            <pc:sldMk cId="3384734731" sldId="378"/>
            <ac:spMk id="112" creationId="{8DE757E4-F90E-7C4F-BFB7-E7F9C06A27D4}"/>
          </ac:spMkLst>
        </pc:spChg>
        <pc:spChg chg="mod">
          <ac:chgData name="Cannell, Michael B" userId="df291291-9ac9-42c2-a976-062f6e2ad9da" providerId="ADAL" clId="{D0F15991-CF6C-8C4B-AD21-DC26DB777E50}" dt="2022-10-17T21:31:33.764" v="3665" actId="208"/>
          <ac:spMkLst>
            <pc:docMk/>
            <pc:sldMk cId="3384734731" sldId="378"/>
            <ac:spMk id="113" creationId="{3FE3E23C-C917-8043-9B6B-C66BE712F3A2}"/>
          </ac:spMkLst>
        </pc:spChg>
        <pc:spChg chg="mod">
          <ac:chgData name="Cannell, Michael B" userId="df291291-9ac9-42c2-a976-062f6e2ad9da" providerId="ADAL" clId="{D0F15991-CF6C-8C4B-AD21-DC26DB777E50}" dt="2022-10-17T21:31:33.764" v="3665" actId="208"/>
          <ac:spMkLst>
            <pc:docMk/>
            <pc:sldMk cId="3384734731" sldId="378"/>
            <ac:spMk id="114" creationId="{4E3876FD-FF21-7C49-AAF8-EE0E7D98BB98}"/>
          </ac:spMkLst>
        </pc:spChg>
        <pc:spChg chg="mod">
          <ac:chgData name="Cannell, Michael B" userId="df291291-9ac9-42c2-a976-062f6e2ad9da" providerId="ADAL" clId="{D0F15991-CF6C-8C4B-AD21-DC26DB777E50}" dt="2022-10-17T21:31:33.764" v="3665" actId="208"/>
          <ac:spMkLst>
            <pc:docMk/>
            <pc:sldMk cId="3384734731" sldId="378"/>
            <ac:spMk id="115" creationId="{706C7A6A-6B38-3046-9AF0-661B721C6BFB}"/>
          </ac:spMkLst>
        </pc:spChg>
        <pc:spChg chg="mod">
          <ac:chgData name="Cannell, Michael B" userId="df291291-9ac9-42c2-a976-062f6e2ad9da" providerId="ADAL" clId="{D0F15991-CF6C-8C4B-AD21-DC26DB777E50}" dt="2022-10-17T21:31:33.764" v="3665" actId="208"/>
          <ac:spMkLst>
            <pc:docMk/>
            <pc:sldMk cId="3384734731" sldId="378"/>
            <ac:spMk id="116" creationId="{09869151-D173-0E49-9FAC-814A593B45F6}"/>
          </ac:spMkLst>
        </pc:spChg>
        <pc:spChg chg="mod">
          <ac:chgData name="Cannell, Michael B" userId="df291291-9ac9-42c2-a976-062f6e2ad9da" providerId="ADAL" clId="{D0F15991-CF6C-8C4B-AD21-DC26DB777E50}" dt="2022-10-17T21:31:33.764" v="3665" actId="208"/>
          <ac:spMkLst>
            <pc:docMk/>
            <pc:sldMk cId="3384734731" sldId="378"/>
            <ac:spMk id="117" creationId="{44639460-C7F9-8049-ABB8-2BFF210AED9B}"/>
          </ac:spMkLst>
        </pc:spChg>
        <pc:spChg chg="mod">
          <ac:chgData name="Cannell, Michael B" userId="df291291-9ac9-42c2-a976-062f6e2ad9da" providerId="ADAL" clId="{D0F15991-CF6C-8C4B-AD21-DC26DB777E50}" dt="2022-10-17T21:31:33.764" v="3665" actId="208"/>
          <ac:spMkLst>
            <pc:docMk/>
            <pc:sldMk cId="3384734731" sldId="378"/>
            <ac:spMk id="118" creationId="{B3F5EA1E-0B05-B24F-B31D-5D6CCE3B5E20}"/>
          </ac:spMkLst>
        </pc:spChg>
        <pc:spChg chg="mod">
          <ac:chgData name="Cannell, Michael B" userId="df291291-9ac9-42c2-a976-062f6e2ad9da" providerId="ADAL" clId="{D0F15991-CF6C-8C4B-AD21-DC26DB777E50}" dt="2022-10-17T21:31:33.764" v="3665" actId="208"/>
          <ac:spMkLst>
            <pc:docMk/>
            <pc:sldMk cId="3384734731" sldId="378"/>
            <ac:spMk id="119" creationId="{AE73BD50-A6BB-5143-81A6-A94069BCBC9D}"/>
          </ac:spMkLst>
        </pc:spChg>
        <pc:spChg chg="mod">
          <ac:chgData name="Cannell, Michael B" userId="df291291-9ac9-42c2-a976-062f6e2ad9da" providerId="ADAL" clId="{D0F15991-CF6C-8C4B-AD21-DC26DB777E50}" dt="2022-10-17T21:31:17.888" v="3661" actId="207"/>
          <ac:spMkLst>
            <pc:docMk/>
            <pc:sldMk cId="3384734731" sldId="378"/>
            <ac:spMk id="120" creationId="{36E8ABB4-C975-6841-9171-29E4F6527C40}"/>
          </ac:spMkLst>
        </pc:spChg>
        <pc:spChg chg="mod">
          <ac:chgData name="Cannell, Michael B" userId="df291291-9ac9-42c2-a976-062f6e2ad9da" providerId="ADAL" clId="{D0F15991-CF6C-8C4B-AD21-DC26DB777E50}" dt="2022-10-17T21:31:17.888" v="3661" actId="207"/>
          <ac:spMkLst>
            <pc:docMk/>
            <pc:sldMk cId="3384734731" sldId="378"/>
            <ac:spMk id="121" creationId="{BE74BBC2-B18E-D542-9B7E-59E26ACFE915}"/>
          </ac:spMkLst>
        </pc:spChg>
        <pc:spChg chg="mod">
          <ac:chgData name="Cannell, Michael B" userId="df291291-9ac9-42c2-a976-062f6e2ad9da" providerId="ADAL" clId="{D0F15991-CF6C-8C4B-AD21-DC26DB777E50}" dt="2022-10-17T21:31:17.888" v="3661" actId="207"/>
          <ac:spMkLst>
            <pc:docMk/>
            <pc:sldMk cId="3384734731" sldId="378"/>
            <ac:spMk id="122" creationId="{94888AF0-34E9-2241-9CEC-99164A6105C6}"/>
          </ac:spMkLst>
        </pc:spChg>
        <pc:spChg chg="mod">
          <ac:chgData name="Cannell, Michael B" userId="df291291-9ac9-42c2-a976-062f6e2ad9da" providerId="ADAL" clId="{D0F15991-CF6C-8C4B-AD21-DC26DB777E50}" dt="2022-10-17T21:31:17.888" v="3661" actId="207"/>
          <ac:spMkLst>
            <pc:docMk/>
            <pc:sldMk cId="3384734731" sldId="378"/>
            <ac:spMk id="123" creationId="{1A4EC265-4319-FD45-BEEC-D67C5C054A4C}"/>
          </ac:spMkLst>
        </pc:spChg>
        <pc:spChg chg="mod">
          <ac:chgData name="Cannell, Michael B" userId="df291291-9ac9-42c2-a976-062f6e2ad9da" providerId="ADAL" clId="{D0F15991-CF6C-8C4B-AD21-DC26DB777E50}" dt="2022-10-17T21:31:17.888" v="3661" actId="207"/>
          <ac:spMkLst>
            <pc:docMk/>
            <pc:sldMk cId="3384734731" sldId="378"/>
            <ac:spMk id="124" creationId="{E8CF33B6-EE3D-7543-B392-B18088E9BDEC}"/>
          </ac:spMkLst>
        </pc:spChg>
        <pc:spChg chg="mod">
          <ac:chgData name="Cannell, Michael B" userId="df291291-9ac9-42c2-a976-062f6e2ad9da" providerId="ADAL" clId="{D0F15991-CF6C-8C4B-AD21-DC26DB777E50}" dt="2022-10-17T21:31:17.888" v="3661" actId="207"/>
          <ac:spMkLst>
            <pc:docMk/>
            <pc:sldMk cId="3384734731" sldId="378"/>
            <ac:spMk id="125" creationId="{08A73DC7-6BCA-5B47-9459-8BAEA3E33CEE}"/>
          </ac:spMkLst>
        </pc:spChg>
        <pc:spChg chg="mod">
          <ac:chgData name="Cannell, Michael B" userId="df291291-9ac9-42c2-a976-062f6e2ad9da" providerId="ADAL" clId="{D0F15991-CF6C-8C4B-AD21-DC26DB777E50}" dt="2022-10-17T21:31:17.888" v="3661" actId="207"/>
          <ac:spMkLst>
            <pc:docMk/>
            <pc:sldMk cId="3384734731" sldId="378"/>
            <ac:spMk id="126" creationId="{43879313-2FEA-2042-982E-6D10DD2623E9}"/>
          </ac:spMkLst>
        </pc:spChg>
        <pc:spChg chg="mod">
          <ac:chgData name="Cannell, Michael B" userId="df291291-9ac9-42c2-a976-062f6e2ad9da" providerId="ADAL" clId="{D0F15991-CF6C-8C4B-AD21-DC26DB777E50}" dt="2022-10-17T21:31:17.888" v="3661" actId="207"/>
          <ac:spMkLst>
            <pc:docMk/>
            <pc:sldMk cId="3384734731" sldId="378"/>
            <ac:spMk id="127" creationId="{089E5904-E0C0-604D-AAC5-73F71B38A887}"/>
          </ac:spMkLst>
        </pc:spChg>
        <pc:spChg chg="mod">
          <ac:chgData name="Cannell, Michael B" userId="df291291-9ac9-42c2-a976-062f6e2ad9da" providerId="ADAL" clId="{D0F15991-CF6C-8C4B-AD21-DC26DB777E50}" dt="2022-10-17T21:31:17.888" v="3661" actId="207"/>
          <ac:spMkLst>
            <pc:docMk/>
            <pc:sldMk cId="3384734731" sldId="378"/>
            <ac:spMk id="128" creationId="{B7A543FD-C9A9-8042-99FF-672CCCC303F6}"/>
          </ac:spMkLst>
        </pc:spChg>
        <pc:spChg chg="mod">
          <ac:chgData name="Cannell, Michael B" userId="df291291-9ac9-42c2-a976-062f6e2ad9da" providerId="ADAL" clId="{D0F15991-CF6C-8C4B-AD21-DC26DB777E50}" dt="2022-10-17T21:31:17.888" v="3661" actId="207"/>
          <ac:spMkLst>
            <pc:docMk/>
            <pc:sldMk cId="3384734731" sldId="378"/>
            <ac:spMk id="129" creationId="{A7F03C5C-F422-4A4B-97A5-455B83940D93}"/>
          </ac:spMkLst>
        </pc:spChg>
        <pc:spChg chg="mod">
          <ac:chgData name="Cannell, Michael B" userId="df291291-9ac9-42c2-a976-062f6e2ad9da" providerId="ADAL" clId="{D0F15991-CF6C-8C4B-AD21-DC26DB777E50}" dt="2022-10-17T21:31:17.888" v="3661" actId="207"/>
          <ac:spMkLst>
            <pc:docMk/>
            <pc:sldMk cId="3384734731" sldId="378"/>
            <ac:spMk id="130" creationId="{C9789272-7031-8145-A39B-9A14CC88D3A4}"/>
          </ac:spMkLst>
        </pc:spChg>
        <pc:spChg chg="mod">
          <ac:chgData name="Cannell, Michael B" userId="df291291-9ac9-42c2-a976-062f6e2ad9da" providerId="ADAL" clId="{D0F15991-CF6C-8C4B-AD21-DC26DB777E50}" dt="2022-10-17T21:31:17.888" v="3661" actId="207"/>
          <ac:spMkLst>
            <pc:docMk/>
            <pc:sldMk cId="3384734731" sldId="378"/>
            <ac:spMk id="131" creationId="{9A9A1F59-1C76-D34E-BACE-BA83FBA8E982}"/>
          </ac:spMkLst>
        </pc:spChg>
        <pc:spChg chg="mod">
          <ac:chgData name="Cannell, Michael B" userId="df291291-9ac9-42c2-a976-062f6e2ad9da" providerId="ADAL" clId="{D0F15991-CF6C-8C4B-AD21-DC26DB777E50}" dt="2022-10-17T21:31:17.888" v="3661" actId="207"/>
          <ac:spMkLst>
            <pc:docMk/>
            <pc:sldMk cId="3384734731" sldId="378"/>
            <ac:spMk id="132" creationId="{9353C62F-44AA-1D4B-94F9-E12937D73E43}"/>
          </ac:spMkLst>
        </pc:spChg>
        <pc:spChg chg="mod">
          <ac:chgData name="Cannell, Michael B" userId="df291291-9ac9-42c2-a976-062f6e2ad9da" providerId="ADAL" clId="{D0F15991-CF6C-8C4B-AD21-DC26DB777E50}" dt="2022-10-17T21:31:17.888" v="3661" actId="207"/>
          <ac:spMkLst>
            <pc:docMk/>
            <pc:sldMk cId="3384734731" sldId="378"/>
            <ac:spMk id="133" creationId="{BE9CD44F-84AE-E74D-BAA7-BA711DEABF17}"/>
          </ac:spMkLst>
        </pc:spChg>
        <pc:spChg chg="mod">
          <ac:chgData name="Cannell, Michael B" userId="df291291-9ac9-42c2-a976-062f6e2ad9da" providerId="ADAL" clId="{D0F15991-CF6C-8C4B-AD21-DC26DB777E50}" dt="2022-10-17T21:31:17.888" v="3661" actId="207"/>
          <ac:spMkLst>
            <pc:docMk/>
            <pc:sldMk cId="3384734731" sldId="378"/>
            <ac:spMk id="134" creationId="{6C7D5F85-A10A-A34A-8552-157D89390DDF}"/>
          </ac:spMkLst>
        </pc:spChg>
        <pc:spChg chg="mod">
          <ac:chgData name="Cannell, Michael B" userId="df291291-9ac9-42c2-a976-062f6e2ad9da" providerId="ADAL" clId="{D0F15991-CF6C-8C4B-AD21-DC26DB777E50}" dt="2022-10-17T21:31:17.888" v="3661" actId="207"/>
          <ac:spMkLst>
            <pc:docMk/>
            <pc:sldMk cId="3384734731" sldId="378"/>
            <ac:spMk id="135" creationId="{864FE408-1C85-EA43-82BD-B37EA6476C0A}"/>
          </ac:spMkLst>
        </pc:spChg>
        <pc:spChg chg="mod">
          <ac:chgData name="Cannell, Michael B" userId="df291291-9ac9-42c2-a976-062f6e2ad9da" providerId="ADAL" clId="{D0F15991-CF6C-8C4B-AD21-DC26DB777E50}" dt="2022-10-17T21:31:17.888" v="3661" actId="207"/>
          <ac:spMkLst>
            <pc:docMk/>
            <pc:sldMk cId="3384734731" sldId="378"/>
            <ac:spMk id="136" creationId="{1720655A-7174-AF42-A935-9A47DD5860D9}"/>
          </ac:spMkLst>
        </pc:spChg>
        <pc:spChg chg="mod">
          <ac:chgData name="Cannell, Michael B" userId="df291291-9ac9-42c2-a976-062f6e2ad9da" providerId="ADAL" clId="{D0F15991-CF6C-8C4B-AD21-DC26DB777E50}" dt="2022-10-17T21:31:17.888" v="3661" actId="207"/>
          <ac:spMkLst>
            <pc:docMk/>
            <pc:sldMk cId="3384734731" sldId="378"/>
            <ac:spMk id="137" creationId="{4B3FA760-E41E-3649-9D48-5B153CB87F29}"/>
          </ac:spMkLst>
        </pc:spChg>
        <pc:spChg chg="mod">
          <ac:chgData name="Cannell, Michael B" userId="df291291-9ac9-42c2-a976-062f6e2ad9da" providerId="ADAL" clId="{D0F15991-CF6C-8C4B-AD21-DC26DB777E50}" dt="2022-10-17T21:31:17.888" v="3661" actId="207"/>
          <ac:spMkLst>
            <pc:docMk/>
            <pc:sldMk cId="3384734731" sldId="378"/>
            <ac:spMk id="138" creationId="{0DFD26EA-DB40-0746-95C5-3EC8FE89ACE2}"/>
          </ac:spMkLst>
        </pc:spChg>
        <pc:spChg chg="mod">
          <ac:chgData name="Cannell, Michael B" userId="df291291-9ac9-42c2-a976-062f6e2ad9da" providerId="ADAL" clId="{D0F15991-CF6C-8C4B-AD21-DC26DB777E50}" dt="2022-10-17T21:31:17.888" v="3661" actId="207"/>
          <ac:spMkLst>
            <pc:docMk/>
            <pc:sldMk cId="3384734731" sldId="378"/>
            <ac:spMk id="139" creationId="{2D25D026-BEBF-3A4B-B641-BEDBAF25445D}"/>
          </ac:spMkLst>
        </pc:spChg>
        <pc:spChg chg="mod">
          <ac:chgData name="Cannell, Michael B" userId="df291291-9ac9-42c2-a976-062f6e2ad9da" providerId="ADAL" clId="{D0F15991-CF6C-8C4B-AD21-DC26DB777E50}" dt="2022-10-17T21:31:17.888" v="3661" actId="207"/>
          <ac:spMkLst>
            <pc:docMk/>
            <pc:sldMk cId="3384734731" sldId="378"/>
            <ac:spMk id="140" creationId="{3F4B4359-5B09-9444-9678-28D9F0EBEE5B}"/>
          </ac:spMkLst>
        </pc:spChg>
        <pc:spChg chg="mod">
          <ac:chgData name="Cannell, Michael B" userId="df291291-9ac9-42c2-a976-062f6e2ad9da" providerId="ADAL" clId="{D0F15991-CF6C-8C4B-AD21-DC26DB777E50}" dt="2022-10-17T21:31:17.888" v="3661" actId="207"/>
          <ac:spMkLst>
            <pc:docMk/>
            <pc:sldMk cId="3384734731" sldId="378"/>
            <ac:spMk id="141" creationId="{2FAE8446-6AAC-0A4D-953B-97FF310811B8}"/>
          </ac:spMkLst>
        </pc:spChg>
        <pc:spChg chg="mod">
          <ac:chgData name="Cannell, Michael B" userId="df291291-9ac9-42c2-a976-062f6e2ad9da" providerId="ADAL" clId="{D0F15991-CF6C-8C4B-AD21-DC26DB777E50}" dt="2022-10-17T21:31:17.888" v="3661" actId="207"/>
          <ac:spMkLst>
            <pc:docMk/>
            <pc:sldMk cId="3384734731" sldId="378"/>
            <ac:spMk id="142" creationId="{28CD5BBE-CA1F-1648-AFAC-516A47AD3DE0}"/>
          </ac:spMkLst>
        </pc:spChg>
        <pc:spChg chg="mod">
          <ac:chgData name="Cannell, Michael B" userId="df291291-9ac9-42c2-a976-062f6e2ad9da" providerId="ADAL" clId="{D0F15991-CF6C-8C4B-AD21-DC26DB777E50}" dt="2022-10-17T21:31:17.888" v="3661" actId="207"/>
          <ac:spMkLst>
            <pc:docMk/>
            <pc:sldMk cId="3384734731" sldId="378"/>
            <ac:spMk id="143" creationId="{F158F027-00AB-3047-9749-B9ED050F44C2}"/>
          </ac:spMkLst>
        </pc:spChg>
        <pc:spChg chg="mod">
          <ac:chgData name="Cannell, Michael B" userId="df291291-9ac9-42c2-a976-062f6e2ad9da" providerId="ADAL" clId="{D0F15991-CF6C-8C4B-AD21-DC26DB777E50}" dt="2022-10-17T21:31:17.888" v="3661" actId="207"/>
          <ac:spMkLst>
            <pc:docMk/>
            <pc:sldMk cId="3384734731" sldId="378"/>
            <ac:spMk id="144" creationId="{2C500A03-FD0F-914E-BECB-2E350795F669}"/>
          </ac:spMkLst>
        </pc:spChg>
        <pc:spChg chg="mod">
          <ac:chgData name="Cannell, Michael B" userId="df291291-9ac9-42c2-a976-062f6e2ad9da" providerId="ADAL" clId="{D0F15991-CF6C-8C4B-AD21-DC26DB777E50}" dt="2022-10-17T15:46:36.954" v="528" actId="1076"/>
          <ac:spMkLst>
            <pc:docMk/>
            <pc:sldMk cId="3384734731" sldId="378"/>
            <ac:spMk id="145" creationId="{53512E59-6C7E-F647-8DF9-8D98925A4593}"/>
          </ac:spMkLst>
        </pc:spChg>
        <pc:spChg chg="mod">
          <ac:chgData name="Cannell, Michael B" userId="df291291-9ac9-42c2-a976-062f6e2ad9da" providerId="ADAL" clId="{D0F15991-CF6C-8C4B-AD21-DC26DB777E50}" dt="2022-10-17T16:46:32.501" v="608" actId="1076"/>
          <ac:spMkLst>
            <pc:docMk/>
            <pc:sldMk cId="3384734731" sldId="378"/>
            <ac:spMk id="174" creationId="{9ACEE0B1-9233-B447-A5DD-D9C8D24D7037}"/>
          </ac:spMkLst>
        </pc:spChg>
        <pc:spChg chg="mod">
          <ac:chgData name="Cannell, Michael B" userId="df291291-9ac9-42c2-a976-062f6e2ad9da" providerId="ADAL" clId="{D0F15991-CF6C-8C4B-AD21-DC26DB777E50}" dt="2022-10-17T21:31:28.391" v="3663" actId="208"/>
          <ac:spMkLst>
            <pc:docMk/>
            <pc:sldMk cId="3384734731" sldId="378"/>
            <ac:spMk id="176" creationId="{F62313D5-E1B9-C849-998D-F70A6C686FA3}"/>
          </ac:spMkLst>
        </pc:spChg>
        <pc:spChg chg="mod">
          <ac:chgData name="Cannell, Michael B" userId="df291291-9ac9-42c2-a976-062f6e2ad9da" providerId="ADAL" clId="{D0F15991-CF6C-8C4B-AD21-DC26DB777E50}" dt="2022-10-17T21:31:28.391" v="3663" actId="208"/>
          <ac:spMkLst>
            <pc:docMk/>
            <pc:sldMk cId="3384734731" sldId="378"/>
            <ac:spMk id="177" creationId="{46F45A33-83D4-584B-95B6-9EBC3E50C405}"/>
          </ac:spMkLst>
        </pc:spChg>
        <pc:spChg chg="mod">
          <ac:chgData name="Cannell, Michael B" userId="df291291-9ac9-42c2-a976-062f6e2ad9da" providerId="ADAL" clId="{D0F15991-CF6C-8C4B-AD21-DC26DB777E50}" dt="2022-10-17T21:31:28.391" v="3663" actId="208"/>
          <ac:spMkLst>
            <pc:docMk/>
            <pc:sldMk cId="3384734731" sldId="378"/>
            <ac:spMk id="178" creationId="{2C61C841-3FB0-0047-A9BA-050F063D9F01}"/>
          </ac:spMkLst>
        </pc:spChg>
        <pc:spChg chg="mod">
          <ac:chgData name="Cannell, Michael B" userId="df291291-9ac9-42c2-a976-062f6e2ad9da" providerId="ADAL" clId="{D0F15991-CF6C-8C4B-AD21-DC26DB777E50}" dt="2022-10-17T21:31:28.391" v="3663" actId="208"/>
          <ac:spMkLst>
            <pc:docMk/>
            <pc:sldMk cId="3384734731" sldId="378"/>
            <ac:spMk id="179" creationId="{6ACEE44C-EB02-834E-89B9-E128511ED151}"/>
          </ac:spMkLst>
        </pc:spChg>
        <pc:spChg chg="mod">
          <ac:chgData name="Cannell, Michael B" userId="df291291-9ac9-42c2-a976-062f6e2ad9da" providerId="ADAL" clId="{D0F15991-CF6C-8C4B-AD21-DC26DB777E50}" dt="2022-10-17T21:31:28.391" v="3663" actId="208"/>
          <ac:spMkLst>
            <pc:docMk/>
            <pc:sldMk cId="3384734731" sldId="378"/>
            <ac:spMk id="180" creationId="{7BC12062-3C6E-5543-A463-3A442433DB0E}"/>
          </ac:spMkLst>
        </pc:spChg>
        <pc:spChg chg="mod">
          <ac:chgData name="Cannell, Michael B" userId="df291291-9ac9-42c2-a976-062f6e2ad9da" providerId="ADAL" clId="{D0F15991-CF6C-8C4B-AD21-DC26DB777E50}" dt="2022-10-17T21:31:28.391" v="3663" actId="208"/>
          <ac:spMkLst>
            <pc:docMk/>
            <pc:sldMk cId="3384734731" sldId="378"/>
            <ac:spMk id="181" creationId="{D01196CC-7C92-554B-ACDF-BCA6EDB69D6A}"/>
          </ac:spMkLst>
        </pc:spChg>
        <pc:spChg chg="mod">
          <ac:chgData name="Cannell, Michael B" userId="df291291-9ac9-42c2-a976-062f6e2ad9da" providerId="ADAL" clId="{D0F15991-CF6C-8C4B-AD21-DC26DB777E50}" dt="2022-10-17T21:31:28.391" v="3663" actId="208"/>
          <ac:spMkLst>
            <pc:docMk/>
            <pc:sldMk cId="3384734731" sldId="378"/>
            <ac:spMk id="182" creationId="{14184A8C-7569-0142-8169-3AFB0A0998C0}"/>
          </ac:spMkLst>
        </pc:spChg>
        <pc:spChg chg="mod">
          <ac:chgData name="Cannell, Michael B" userId="df291291-9ac9-42c2-a976-062f6e2ad9da" providerId="ADAL" clId="{D0F15991-CF6C-8C4B-AD21-DC26DB777E50}" dt="2022-10-17T21:31:28.391" v="3663" actId="208"/>
          <ac:spMkLst>
            <pc:docMk/>
            <pc:sldMk cId="3384734731" sldId="378"/>
            <ac:spMk id="183" creationId="{6E950F42-C4A6-F24E-B5EC-1692D69F1BAD}"/>
          </ac:spMkLst>
        </pc:spChg>
        <pc:spChg chg="mod">
          <ac:chgData name="Cannell, Michael B" userId="df291291-9ac9-42c2-a976-062f6e2ad9da" providerId="ADAL" clId="{D0F15991-CF6C-8C4B-AD21-DC26DB777E50}" dt="2022-10-17T21:31:28.391" v="3663" actId="208"/>
          <ac:spMkLst>
            <pc:docMk/>
            <pc:sldMk cId="3384734731" sldId="378"/>
            <ac:spMk id="184" creationId="{6D4F8904-B9AC-5346-9EEE-4BBBC33117CA}"/>
          </ac:spMkLst>
        </pc:spChg>
        <pc:spChg chg="mod">
          <ac:chgData name="Cannell, Michael B" userId="df291291-9ac9-42c2-a976-062f6e2ad9da" providerId="ADAL" clId="{D0F15991-CF6C-8C4B-AD21-DC26DB777E50}" dt="2022-10-17T21:31:28.391" v="3663" actId="208"/>
          <ac:spMkLst>
            <pc:docMk/>
            <pc:sldMk cId="3384734731" sldId="378"/>
            <ac:spMk id="185" creationId="{F708EC19-003A-CB46-8CFF-6E5A700AAAF8}"/>
          </ac:spMkLst>
        </pc:spChg>
        <pc:spChg chg="mod">
          <ac:chgData name="Cannell, Michael B" userId="df291291-9ac9-42c2-a976-062f6e2ad9da" providerId="ADAL" clId="{D0F15991-CF6C-8C4B-AD21-DC26DB777E50}" dt="2022-10-17T21:31:28.391" v="3663" actId="208"/>
          <ac:spMkLst>
            <pc:docMk/>
            <pc:sldMk cId="3384734731" sldId="378"/>
            <ac:spMk id="186" creationId="{292AF81B-5CC7-0D4A-B613-AFB16E3FAF25}"/>
          </ac:spMkLst>
        </pc:spChg>
        <pc:spChg chg="mod">
          <ac:chgData name="Cannell, Michael B" userId="df291291-9ac9-42c2-a976-062f6e2ad9da" providerId="ADAL" clId="{D0F15991-CF6C-8C4B-AD21-DC26DB777E50}" dt="2022-10-17T21:31:28.391" v="3663" actId="208"/>
          <ac:spMkLst>
            <pc:docMk/>
            <pc:sldMk cId="3384734731" sldId="378"/>
            <ac:spMk id="187" creationId="{FE143452-5DB3-EA48-8FAA-EE865D7FB5BE}"/>
          </ac:spMkLst>
        </pc:spChg>
        <pc:spChg chg="mod">
          <ac:chgData name="Cannell, Michael B" userId="df291291-9ac9-42c2-a976-062f6e2ad9da" providerId="ADAL" clId="{D0F15991-CF6C-8C4B-AD21-DC26DB777E50}" dt="2022-10-17T21:31:28.391" v="3663" actId="208"/>
          <ac:spMkLst>
            <pc:docMk/>
            <pc:sldMk cId="3384734731" sldId="378"/>
            <ac:spMk id="188" creationId="{8380C309-0F8B-4041-86CF-F259E138D750}"/>
          </ac:spMkLst>
        </pc:spChg>
        <pc:spChg chg="mod">
          <ac:chgData name="Cannell, Michael B" userId="df291291-9ac9-42c2-a976-062f6e2ad9da" providerId="ADAL" clId="{D0F15991-CF6C-8C4B-AD21-DC26DB777E50}" dt="2022-10-17T21:31:28.391" v="3663" actId="208"/>
          <ac:spMkLst>
            <pc:docMk/>
            <pc:sldMk cId="3384734731" sldId="378"/>
            <ac:spMk id="189" creationId="{EAD179D8-1424-6C45-9DBC-56B0BDD6DAB7}"/>
          </ac:spMkLst>
        </pc:spChg>
        <pc:spChg chg="mod">
          <ac:chgData name="Cannell, Michael B" userId="df291291-9ac9-42c2-a976-062f6e2ad9da" providerId="ADAL" clId="{D0F15991-CF6C-8C4B-AD21-DC26DB777E50}" dt="2022-10-17T21:31:28.391" v="3663" actId="208"/>
          <ac:spMkLst>
            <pc:docMk/>
            <pc:sldMk cId="3384734731" sldId="378"/>
            <ac:spMk id="190" creationId="{550E2AC5-BD0C-634E-9CB0-EC3F868F482D}"/>
          </ac:spMkLst>
        </pc:spChg>
        <pc:spChg chg="mod">
          <ac:chgData name="Cannell, Michael B" userId="df291291-9ac9-42c2-a976-062f6e2ad9da" providerId="ADAL" clId="{D0F15991-CF6C-8C4B-AD21-DC26DB777E50}" dt="2022-10-17T21:31:28.391" v="3663" actId="208"/>
          <ac:spMkLst>
            <pc:docMk/>
            <pc:sldMk cId="3384734731" sldId="378"/>
            <ac:spMk id="191" creationId="{D42EBF46-1296-0B48-BAB1-36D192C582E0}"/>
          </ac:spMkLst>
        </pc:spChg>
        <pc:spChg chg="mod">
          <ac:chgData name="Cannell, Michael B" userId="df291291-9ac9-42c2-a976-062f6e2ad9da" providerId="ADAL" clId="{D0F15991-CF6C-8C4B-AD21-DC26DB777E50}" dt="2022-10-17T21:31:28.391" v="3663" actId="208"/>
          <ac:spMkLst>
            <pc:docMk/>
            <pc:sldMk cId="3384734731" sldId="378"/>
            <ac:spMk id="192" creationId="{9E88289A-3B93-6C46-839D-B275816AB177}"/>
          </ac:spMkLst>
        </pc:spChg>
        <pc:spChg chg="mod">
          <ac:chgData name="Cannell, Michael B" userId="df291291-9ac9-42c2-a976-062f6e2ad9da" providerId="ADAL" clId="{D0F15991-CF6C-8C4B-AD21-DC26DB777E50}" dt="2022-10-17T21:31:28.391" v="3663" actId="208"/>
          <ac:spMkLst>
            <pc:docMk/>
            <pc:sldMk cId="3384734731" sldId="378"/>
            <ac:spMk id="193" creationId="{D004BF41-B07C-784C-AB90-49BDA5A2CD6B}"/>
          </ac:spMkLst>
        </pc:spChg>
        <pc:spChg chg="mod">
          <ac:chgData name="Cannell, Michael B" userId="df291291-9ac9-42c2-a976-062f6e2ad9da" providerId="ADAL" clId="{D0F15991-CF6C-8C4B-AD21-DC26DB777E50}" dt="2022-10-17T21:31:28.391" v="3663" actId="208"/>
          <ac:spMkLst>
            <pc:docMk/>
            <pc:sldMk cId="3384734731" sldId="378"/>
            <ac:spMk id="194" creationId="{E07863B3-5BF1-A84D-8A99-DAFE803CF29D}"/>
          </ac:spMkLst>
        </pc:spChg>
        <pc:spChg chg="mod">
          <ac:chgData name="Cannell, Michael B" userId="df291291-9ac9-42c2-a976-062f6e2ad9da" providerId="ADAL" clId="{D0F15991-CF6C-8C4B-AD21-DC26DB777E50}" dt="2022-10-17T21:31:28.391" v="3663" actId="208"/>
          <ac:spMkLst>
            <pc:docMk/>
            <pc:sldMk cId="3384734731" sldId="378"/>
            <ac:spMk id="195" creationId="{3BDE02F4-A429-8E47-B1F8-1FD5A3BE7CA5}"/>
          </ac:spMkLst>
        </pc:spChg>
        <pc:spChg chg="mod">
          <ac:chgData name="Cannell, Michael B" userId="df291291-9ac9-42c2-a976-062f6e2ad9da" providerId="ADAL" clId="{D0F15991-CF6C-8C4B-AD21-DC26DB777E50}" dt="2022-10-17T21:31:28.391" v="3663" actId="208"/>
          <ac:spMkLst>
            <pc:docMk/>
            <pc:sldMk cId="3384734731" sldId="378"/>
            <ac:spMk id="196" creationId="{A62B1C59-8ACF-1B4F-A503-E5244B824424}"/>
          </ac:spMkLst>
        </pc:spChg>
        <pc:spChg chg="mod">
          <ac:chgData name="Cannell, Michael B" userId="df291291-9ac9-42c2-a976-062f6e2ad9da" providerId="ADAL" clId="{D0F15991-CF6C-8C4B-AD21-DC26DB777E50}" dt="2022-10-17T21:31:28.391" v="3663" actId="208"/>
          <ac:spMkLst>
            <pc:docMk/>
            <pc:sldMk cId="3384734731" sldId="378"/>
            <ac:spMk id="197" creationId="{06C229B0-F3D5-8C41-B158-120B47430AD5}"/>
          </ac:spMkLst>
        </pc:spChg>
        <pc:spChg chg="mod">
          <ac:chgData name="Cannell, Michael B" userId="df291291-9ac9-42c2-a976-062f6e2ad9da" providerId="ADAL" clId="{D0F15991-CF6C-8C4B-AD21-DC26DB777E50}" dt="2022-10-17T21:31:28.391" v="3663" actId="208"/>
          <ac:spMkLst>
            <pc:docMk/>
            <pc:sldMk cId="3384734731" sldId="378"/>
            <ac:spMk id="198" creationId="{F45F2407-A495-DF46-8124-59FF398E0B4D}"/>
          </ac:spMkLst>
        </pc:spChg>
        <pc:spChg chg="mod">
          <ac:chgData name="Cannell, Michael B" userId="df291291-9ac9-42c2-a976-062f6e2ad9da" providerId="ADAL" clId="{D0F15991-CF6C-8C4B-AD21-DC26DB777E50}" dt="2022-10-17T21:31:28.391" v="3663" actId="208"/>
          <ac:spMkLst>
            <pc:docMk/>
            <pc:sldMk cId="3384734731" sldId="378"/>
            <ac:spMk id="199" creationId="{A6BBDD40-F8B8-2E4E-8367-4FFA29FD7F49}"/>
          </ac:spMkLst>
        </pc:spChg>
        <pc:spChg chg="mod">
          <ac:chgData name="Cannell, Michael B" userId="df291291-9ac9-42c2-a976-062f6e2ad9da" providerId="ADAL" clId="{D0F15991-CF6C-8C4B-AD21-DC26DB777E50}" dt="2022-10-17T21:31:28.391" v="3663" actId="208"/>
          <ac:spMkLst>
            <pc:docMk/>
            <pc:sldMk cId="3384734731" sldId="378"/>
            <ac:spMk id="200" creationId="{C6F81CDC-AD63-1F43-94AC-519B7E36B885}"/>
          </ac:spMkLst>
        </pc:spChg>
        <pc:spChg chg="del mod">
          <ac:chgData name="Cannell, Michael B" userId="df291291-9ac9-42c2-a976-062f6e2ad9da" providerId="ADAL" clId="{D0F15991-CF6C-8C4B-AD21-DC26DB777E50}" dt="2022-10-17T21:36:46.087" v="3835" actId="478"/>
          <ac:spMkLst>
            <pc:docMk/>
            <pc:sldMk cId="3384734731" sldId="378"/>
            <ac:spMk id="202" creationId="{A015E205-C193-994C-88FF-C40775B1E8D1}"/>
          </ac:spMkLst>
        </pc:spChg>
        <pc:grpChg chg="mod">
          <ac:chgData name="Cannell, Michael B" userId="df291291-9ac9-42c2-a976-062f6e2ad9da" providerId="ADAL" clId="{D0F15991-CF6C-8C4B-AD21-DC26DB777E50}" dt="2022-10-17T21:31:32.692" v="3664" actId="207"/>
          <ac:grpSpMkLst>
            <pc:docMk/>
            <pc:sldMk cId="3384734731" sldId="378"/>
            <ac:grpSpMk id="4" creationId="{20602D32-DC54-754B-B565-3458E429CC91}"/>
          </ac:grpSpMkLst>
        </pc:grpChg>
        <pc:grpChg chg="mod">
          <ac:chgData name="Cannell, Michael B" userId="df291291-9ac9-42c2-a976-062f6e2ad9da" providerId="ADAL" clId="{D0F15991-CF6C-8C4B-AD21-DC26DB777E50}" dt="2022-10-17T21:31:17.888" v="3661" actId="207"/>
          <ac:grpSpMkLst>
            <pc:docMk/>
            <pc:sldMk cId="3384734731" sldId="378"/>
            <ac:grpSpMk id="21" creationId="{4828BB98-A2E0-AC42-B4F6-B7E6CEED1ACB}"/>
          </ac:grpSpMkLst>
        </pc:grpChg>
        <pc:grpChg chg="mod">
          <ac:chgData name="Cannell, Michael B" userId="df291291-9ac9-42c2-a976-062f6e2ad9da" providerId="ADAL" clId="{D0F15991-CF6C-8C4B-AD21-DC26DB777E50}" dt="2022-10-17T21:31:32.692" v="3664" actId="207"/>
          <ac:grpSpMkLst>
            <pc:docMk/>
            <pc:sldMk cId="3384734731" sldId="378"/>
            <ac:grpSpMk id="25" creationId="{F773476C-EA38-E44B-825D-8E136C033E21}"/>
          </ac:grpSpMkLst>
        </pc:grpChg>
        <pc:grpChg chg="mod">
          <ac:chgData name="Cannell, Michael B" userId="df291291-9ac9-42c2-a976-062f6e2ad9da" providerId="ADAL" clId="{D0F15991-CF6C-8C4B-AD21-DC26DB777E50}" dt="2022-10-17T21:31:26.575" v="3662" actId="207"/>
          <ac:grpSpMkLst>
            <pc:docMk/>
            <pc:sldMk cId="3384734731" sldId="378"/>
            <ac:grpSpMk id="175" creationId="{61974BB8-78CB-7F49-A101-8E63E7F243D8}"/>
          </ac:grpSpMkLst>
        </pc:grpChg>
      </pc:sldChg>
      <pc:sldChg chg="modSp del mod addCm">
        <pc:chgData name="Cannell, Michael B" userId="df291291-9ac9-42c2-a976-062f6e2ad9da" providerId="ADAL" clId="{D0F15991-CF6C-8C4B-AD21-DC26DB777E50}" dt="2022-10-18T13:53:22.109" v="9106" actId="2696"/>
        <pc:sldMkLst>
          <pc:docMk/>
          <pc:sldMk cId="2178839121" sldId="379"/>
        </pc:sldMkLst>
        <pc:spChg chg="mod">
          <ac:chgData name="Cannell, Michael B" userId="df291291-9ac9-42c2-a976-062f6e2ad9da" providerId="ADAL" clId="{D0F15991-CF6C-8C4B-AD21-DC26DB777E50}" dt="2022-10-17T15:47:14.706" v="530" actId="2711"/>
          <ac:spMkLst>
            <pc:docMk/>
            <pc:sldMk cId="2178839121" sldId="379"/>
            <ac:spMk id="5" creationId="{17D2329D-9A41-8741-8BA4-FBE4BB9B9AB3}"/>
          </ac:spMkLst>
        </pc:spChg>
        <pc:spChg chg="mod">
          <ac:chgData name="Cannell, Michael B" userId="df291291-9ac9-42c2-a976-062f6e2ad9da" providerId="ADAL" clId="{D0F15991-CF6C-8C4B-AD21-DC26DB777E50}" dt="2022-10-17T15:47:14.706" v="530" actId="2711"/>
          <ac:spMkLst>
            <pc:docMk/>
            <pc:sldMk cId="2178839121" sldId="379"/>
            <ac:spMk id="6" creationId="{D2DF2CCE-B3A2-6544-8F46-FA0C5AA94173}"/>
          </ac:spMkLst>
        </pc:spChg>
        <pc:spChg chg="mod">
          <ac:chgData name="Cannell, Michael B" userId="df291291-9ac9-42c2-a976-062f6e2ad9da" providerId="ADAL" clId="{D0F15991-CF6C-8C4B-AD21-DC26DB777E50}" dt="2022-10-17T15:47:14.706" v="530" actId="2711"/>
          <ac:spMkLst>
            <pc:docMk/>
            <pc:sldMk cId="2178839121" sldId="379"/>
            <ac:spMk id="7" creationId="{4F9F5C99-FDEB-9C4E-83C1-5F6C58A92650}"/>
          </ac:spMkLst>
        </pc:spChg>
        <pc:spChg chg="mod">
          <ac:chgData name="Cannell, Michael B" userId="df291291-9ac9-42c2-a976-062f6e2ad9da" providerId="ADAL" clId="{D0F15991-CF6C-8C4B-AD21-DC26DB777E50}" dt="2022-10-17T15:47:14.706" v="530" actId="2711"/>
          <ac:spMkLst>
            <pc:docMk/>
            <pc:sldMk cId="2178839121" sldId="379"/>
            <ac:spMk id="8" creationId="{0696755B-38B1-E448-A0A7-95279C7F38E9}"/>
          </ac:spMkLst>
        </pc:spChg>
        <pc:spChg chg="mod">
          <ac:chgData name="Cannell, Michael B" userId="df291291-9ac9-42c2-a976-062f6e2ad9da" providerId="ADAL" clId="{D0F15991-CF6C-8C4B-AD21-DC26DB777E50}" dt="2022-10-17T15:47:14.706" v="530" actId="2711"/>
          <ac:spMkLst>
            <pc:docMk/>
            <pc:sldMk cId="2178839121" sldId="379"/>
            <ac:spMk id="9" creationId="{7E5E5660-9737-1948-B12C-6668E97F2E95}"/>
          </ac:spMkLst>
        </pc:spChg>
        <pc:spChg chg="mod">
          <ac:chgData name="Cannell, Michael B" userId="df291291-9ac9-42c2-a976-062f6e2ad9da" providerId="ADAL" clId="{D0F15991-CF6C-8C4B-AD21-DC26DB777E50}" dt="2022-10-17T15:47:14.706" v="530" actId="2711"/>
          <ac:spMkLst>
            <pc:docMk/>
            <pc:sldMk cId="2178839121" sldId="379"/>
            <ac:spMk id="10" creationId="{748E8860-1EA2-B24B-9957-A964E894B777}"/>
          </ac:spMkLst>
        </pc:spChg>
        <pc:spChg chg="mod">
          <ac:chgData name="Cannell, Michael B" userId="df291291-9ac9-42c2-a976-062f6e2ad9da" providerId="ADAL" clId="{D0F15991-CF6C-8C4B-AD21-DC26DB777E50}" dt="2022-10-17T15:47:14.706" v="530" actId="2711"/>
          <ac:spMkLst>
            <pc:docMk/>
            <pc:sldMk cId="2178839121" sldId="379"/>
            <ac:spMk id="11" creationId="{5741199A-7615-F84D-9D8D-DC6CF0FDE4A4}"/>
          </ac:spMkLst>
        </pc:spChg>
        <pc:spChg chg="mod">
          <ac:chgData name="Cannell, Michael B" userId="df291291-9ac9-42c2-a976-062f6e2ad9da" providerId="ADAL" clId="{D0F15991-CF6C-8C4B-AD21-DC26DB777E50}" dt="2022-10-17T15:47:14.706" v="530" actId="2711"/>
          <ac:spMkLst>
            <pc:docMk/>
            <pc:sldMk cId="2178839121" sldId="379"/>
            <ac:spMk id="12" creationId="{D9394BDB-B947-AE49-B02B-FDDA3797A138}"/>
          </ac:spMkLst>
        </pc:spChg>
        <pc:spChg chg="mod">
          <ac:chgData name="Cannell, Michael B" userId="df291291-9ac9-42c2-a976-062f6e2ad9da" providerId="ADAL" clId="{D0F15991-CF6C-8C4B-AD21-DC26DB777E50}" dt="2022-10-17T15:47:14.706" v="530" actId="2711"/>
          <ac:spMkLst>
            <pc:docMk/>
            <pc:sldMk cId="2178839121" sldId="379"/>
            <ac:spMk id="13" creationId="{EE0432CC-C2FA-974B-97E8-C5DEC45B459D}"/>
          </ac:spMkLst>
        </pc:spChg>
        <pc:spChg chg="mod">
          <ac:chgData name="Cannell, Michael B" userId="df291291-9ac9-42c2-a976-062f6e2ad9da" providerId="ADAL" clId="{D0F15991-CF6C-8C4B-AD21-DC26DB777E50}" dt="2022-10-17T15:47:14.706" v="530" actId="2711"/>
          <ac:spMkLst>
            <pc:docMk/>
            <pc:sldMk cId="2178839121" sldId="379"/>
            <ac:spMk id="14" creationId="{8490E1FC-2A11-6D43-946D-19192C4E3DE0}"/>
          </ac:spMkLst>
        </pc:spChg>
        <pc:spChg chg="mod">
          <ac:chgData name="Cannell, Michael B" userId="df291291-9ac9-42c2-a976-062f6e2ad9da" providerId="ADAL" clId="{D0F15991-CF6C-8C4B-AD21-DC26DB777E50}" dt="2022-10-17T15:47:14.706" v="530" actId="2711"/>
          <ac:spMkLst>
            <pc:docMk/>
            <pc:sldMk cId="2178839121" sldId="379"/>
            <ac:spMk id="15" creationId="{BE80D30C-584F-A142-ACE7-8C1C1831CE54}"/>
          </ac:spMkLst>
        </pc:spChg>
        <pc:spChg chg="mod">
          <ac:chgData name="Cannell, Michael B" userId="df291291-9ac9-42c2-a976-062f6e2ad9da" providerId="ADAL" clId="{D0F15991-CF6C-8C4B-AD21-DC26DB777E50}" dt="2022-10-17T15:47:32.623" v="534" actId="14100"/>
          <ac:spMkLst>
            <pc:docMk/>
            <pc:sldMk cId="2178839121" sldId="379"/>
            <ac:spMk id="16" creationId="{362B3B66-B3FC-3843-B478-15DD5E2FFE13}"/>
          </ac:spMkLst>
        </pc:spChg>
        <pc:spChg chg="mod">
          <ac:chgData name="Cannell, Michael B" userId="df291291-9ac9-42c2-a976-062f6e2ad9da" providerId="ADAL" clId="{D0F15991-CF6C-8C4B-AD21-DC26DB777E50}" dt="2022-10-17T15:47:28.605" v="533" actId="14100"/>
          <ac:spMkLst>
            <pc:docMk/>
            <pc:sldMk cId="2178839121" sldId="379"/>
            <ac:spMk id="17" creationId="{2C0DEB6B-5F2B-C94E-B24D-CDA9FC5A3D89}"/>
          </ac:spMkLst>
        </pc:spChg>
        <pc:spChg chg="mod">
          <ac:chgData name="Cannell, Michael B" userId="df291291-9ac9-42c2-a976-062f6e2ad9da" providerId="ADAL" clId="{D0F15991-CF6C-8C4B-AD21-DC26DB777E50}" dt="2022-10-17T15:47:14.706" v="530" actId="2711"/>
          <ac:spMkLst>
            <pc:docMk/>
            <pc:sldMk cId="2178839121" sldId="379"/>
            <ac:spMk id="24" creationId="{DBF22342-FC19-7D4A-BF29-4BA98476FA3E}"/>
          </ac:spMkLst>
        </pc:spChg>
        <pc:spChg chg="mod">
          <ac:chgData name="Cannell, Michael B" userId="df291291-9ac9-42c2-a976-062f6e2ad9da" providerId="ADAL" clId="{D0F15991-CF6C-8C4B-AD21-DC26DB777E50}" dt="2022-10-17T15:47:14.706" v="530" actId="2711"/>
          <ac:spMkLst>
            <pc:docMk/>
            <pc:sldMk cId="2178839121" sldId="379"/>
            <ac:spMk id="28" creationId="{F6427032-CF3D-584E-87CB-2A29790F00BB}"/>
          </ac:spMkLst>
        </pc:spChg>
        <pc:spChg chg="mod">
          <ac:chgData name="Cannell, Michael B" userId="df291291-9ac9-42c2-a976-062f6e2ad9da" providerId="ADAL" clId="{D0F15991-CF6C-8C4B-AD21-DC26DB777E50}" dt="2022-10-17T15:47:14.706" v="530" actId="2711"/>
          <ac:spMkLst>
            <pc:docMk/>
            <pc:sldMk cId="2178839121" sldId="379"/>
            <ac:spMk id="29" creationId="{D0AE0477-E9CB-7242-AA34-4D4F4A22A27D}"/>
          </ac:spMkLst>
        </pc:spChg>
        <pc:spChg chg="mod">
          <ac:chgData name="Cannell, Michael B" userId="df291291-9ac9-42c2-a976-062f6e2ad9da" providerId="ADAL" clId="{D0F15991-CF6C-8C4B-AD21-DC26DB777E50}" dt="2022-10-17T15:47:14.706" v="530" actId="2711"/>
          <ac:spMkLst>
            <pc:docMk/>
            <pc:sldMk cId="2178839121" sldId="379"/>
            <ac:spMk id="30" creationId="{891F351C-8DDB-0A48-9ECE-9B5FA6122A23}"/>
          </ac:spMkLst>
        </pc:spChg>
        <pc:spChg chg="mod">
          <ac:chgData name="Cannell, Michael B" userId="df291291-9ac9-42c2-a976-062f6e2ad9da" providerId="ADAL" clId="{D0F15991-CF6C-8C4B-AD21-DC26DB777E50}" dt="2022-10-17T15:47:14.706" v="530" actId="2711"/>
          <ac:spMkLst>
            <pc:docMk/>
            <pc:sldMk cId="2178839121" sldId="379"/>
            <ac:spMk id="31" creationId="{8281A542-F72D-6C4E-A5F6-C7DB3944E13C}"/>
          </ac:spMkLst>
        </pc:spChg>
        <pc:spChg chg="mod">
          <ac:chgData name="Cannell, Michael B" userId="df291291-9ac9-42c2-a976-062f6e2ad9da" providerId="ADAL" clId="{D0F15991-CF6C-8C4B-AD21-DC26DB777E50}" dt="2022-10-17T15:47:14.706" v="530" actId="2711"/>
          <ac:spMkLst>
            <pc:docMk/>
            <pc:sldMk cId="2178839121" sldId="379"/>
            <ac:spMk id="32" creationId="{2457C419-2B5B-BB4A-984C-988595AF6702}"/>
          </ac:spMkLst>
        </pc:spChg>
        <pc:spChg chg="mod">
          <ac:chgData name="Cannell, Michael B" userId="df291291-9ac9-42c2-a976-062f6e2ad9da" providerId="ADAL" clId="{D0F15991-CF6C-8C4B-AD21-DC26DB777E50}" dt="2022-10-17T15:47:14.706" v="530" actId="2711"/>
          <ac:spMkLst>
            <pc:docMk/>
            <pc:sldMk cId="2178839121" sldId="379"/>
            <ac:spMk id="33" creationId="{BD07EE27-7772-CD47-B3D6-4678B245EA54}"/>
          </ac:spMkLst>
        </pc:spChg>
        <pc:spChg chg="mod">
          <ac:chgData name="Cannell, Michael B" userId="df291291-9ac9-42c2-a976-062f6e2ad9da" providerId="ADAL" clId="{D0F15991-CF6C-8C4B-AD21-DC26DB777E50}" dt="2022-10-17T15:47:14.706" v="530" actId="2711"/>
          <ac:spMkLst>
            <pc:docMk/>
            <pc:sldMk cId="2178839121" sldId="379"/>
            <ac:spMk id="34" creationId="{6CC933B7-C8E1-CA4A-B238-595A3646284B}"/>
          </ac:spMkLst>
        </pc:spChg>
        <pc:spChg chg="mod">
          <ac:chgData name="Cannell, Michael B" userId="df291291-9ac9-42c2-a976-062f6e2ad9da" providerId="ADAL" clId="{D0F15991-CF6C-8C4B-AD21-DC26DB777E50}" dt="2022-10-17T15:47:14.706" v="530" actId="2711"/>
          <ac:spMkLst>
            <pc:docMk/>
            <pc:sldMk cId="2178839121" sldId="379"/>
            <ac:spMk id="35" creationId="{5CA5E779-400E-A840-AB6C-D96D725B6499}"/>
          </ac:spMkLst>
        </pc:spChg>
        <pc:spChg chg="mod">
          <ac:chgData name="Cannell, Michael B" userId="df291291-9ac9-42c2-a976-062f6e2ad9da" providerId="ADAL" clId="{D0F15991-CF6C-8C4B-AD21-DC26DB777E50}" dt="2022-10-17T15:47:14.706" v="530" actId="2711"/>
          <ac:spMkLst>
            <pc:docMk/>
            <pc:sldMk cId="2178839121" sldId="379"/>
            <ac:spMk id="36" creationId="{0EAB3486-F1ED-4C4A-B2CA-0B20166761BF}"/>
          </ac:spMkLst>
        </pc:spChg>
        <pc:spChg chg="mod">
          <ac:chgData name="Cannell, Michael B" userId="df291291-9ac9-42c2-a976-062f6e2ad9da" providerId="ADAL" clId="{D0F15991-CF6C-8C4B-AD21-DC26DB777E50}" dt="2022-10-17T15:47:14.706" v="530" actId="2711"/>
          <ac:spMkLst>
            <pc:docMk/>
            <pc:sldMk cId="2178839121" sldId="379"/>
            <ac:spMk id="39" creationId="{016B6C88-00D2-4545-B840-8CDD5A7241F5}"/>
          </ac:spMkLst>
        </pc:spChg>
        <pc:spChg chg="mod">
          <ac:chgData name="Cannell, Michael B" userId="df291291-9ac9-42c2-a976-062f6e2ad9da" providerId="ADAL" clId="{D0F15991-CF6C-8C4B-AD21-DC26DB777E50}" dt="2022-10-17T15:47:14.706" v="530" actId="2711"/>
          <ac:spMkLst>
            <pc:docMk/>
            <pc:sldMk cId="2178839121" sldId="379"/>
            <ac:spMk id="40" creationId="{FBDB1E99-0BD2-1C44-B732-AE70DAE6BDF7}"/>
          </ac:spMkLst>
        </pc:spChg>
        <pc:spChg chg="mod">
          <ac:chgData name="Cannell, Michael B" userId="df291291-9ac9-42c2-a976-062f6e2ad9da" providerId="ADAL" clId="{D0F15991-CF6C-8C4B-AD21-DC26DB777E50}" dt="2022-10-17T15:47:14.706" v="530" actId="2711"/>
          <ac:spMkLst>
            <pc:docMk/>
            <pc:sldMk cId="2178839121" sldId="379"/>
            <ac:spMk id="41" creationId="{86A7432C-10EF-454E-9D4A-6A42DE8AA377}"/>
          </ac:spMkLst>
        </pc:spChg>
        <pc:spChg chg="mod">
          <ac:chgData name="Cannell, Michael B" userId="df291291-9ac9-42c2-a976-062f6e2ad9da" providerId="ADAL" clId="{D0F15991-CF6C-8C4B-AD21-DC26DB777E50}" dt="2022-10-17T15:47:14.706" v="530" actId="2711"/>
          <ac:spMkLst>
            <pc:docMk/>
            <pc:sldMk cId="2178839121" sldId="379"/>
            <ac:spMk id="42" creationId="{F7815AAE-CCF9-CB43-AEEB-ADB3D0820BE7}"/>
          </ac:spMkLst>
        </pc:spChg>
        <pc:spChg chg="mod">
          <ac:chgData name="Cannell, Michael B" userId="df291291-9ac9-42c2-a976-062f6e2ad9da" providerId="ADAL" clId="{D0F15991-CF6C-8C4B-AD21-DC26DB777E50}" dt="2022-10-17T15:47:14.706" v="530" actId="2711"/>
          <ac:spMkLst>
            <pc:docMk/>
            <pc:sldMk cId="2178839121" sldId="379"/>
            <ac:spMk id="43" creationId="{15CCF6E7-9FBC-A54B-80FE-B0196EEF31E2}"/>
          </ac:spMkLst>
        </pc:spChg>
        <pc:spChg chg="mod">
          <ac:chgData name="Cannell, Michael B" userId="df291291-9ac9-42c2-a976-062f6e2ad9da" providerId="ADAL" clId="{D0F15991-CF6C-8C4B-AD21-DC26DB777E50}" dt="2022-10-17T15:47:14.706" v="530" actId="2711"/>
          <ac:spMkLst>
            <pc:docMk/>
            <pc:sldMk cId="2178839121" sldId="379"/>
            <ac:spMk id="44" creationId="{D32C1681-E080-7140-AAB5-37F99BAA02B3}"/>
          </ac:spMkLst>
        </pc:spChg>
        <pc:spChg chg="mod">
          <ac:chgData name="Cannell, Michael B" userId="df291291-9ac9-42c2-a976-062f6e2ad9da" providerId="ADAL" clId="{D0F15991-CF6C-8C4B-AD21-DC26DB777E50}" dt="2022-10-17T15:47:14.706" v="530" actId="2711"/>
          <ac:spMkLst>
            <pc:docMk/>
            <pc:sldMk cId="2178839121" sldId="379"/>
            <ac:spMk id="45" creationId="{7412892D-4651-DE43-95A7-E4983F12DBC0}"/>
          </ac:spMkLst>
        </pc:spChg>
        <pc:spChg chg="mod">
          <ac:chgData name="Cannell, Michael B" userId="df291291-9ac9-42c2-a976-062f6e2ad9da" providerId="ADAL" clId="{D0F15991-CF6C-8C4B-AD21-DC26DB777E50}" dt="2022-10-17T15:47:14.706" v="530" actId="2711"/>
          <ac:spMkLst>
            <pc:docMk/>
            <pc:sldMk cId="2178839121" sldId="379"/>
            <ac:spMk id="46" creationId="{229837D5-0A50-8546-B9A5-E3D50487A89F}"/>
          </ac:spMkLst>
        </pc:spChg>
        <pc:spChg chg="mod">
          <ac:chgData name="Cannell, Michael B" userId="df291291-9ac9-42c2-a976-062f6e2ad9da" providerId="ADAL" clId="{D0F15991-CF6C-8C4B-AD21-DC26DB777E50}" dt="2022-10-17T15:47:14.706" v="530" actId="2711"/>
          <ac:spMkLst>
            <pc:docMk/>
            <pc:sldMk cId="2178839121" sldId="379"/>
            <ac:spMk id="47" creationId="{4E723203-4B10-874B-A794-66E04DA2ECF9}"/>
          </ac:spMkLst>
        </pc:spChg>
        <pc:spChg chg="mod">
          <ac:chgData name="Cannell, Michael B" userId="df291291-9ac9-42c2-a976-062f6e2ad9da" providerId="ADAL" clId="{D0F15991-CF6C-8C4B-AD21-DC26DB777E50}" dt="2022-10-17T15:47:14.706" v="530" actId="2711"/>
          <ac:spMkLst>
            <pc:docMk/>
            <pc:sldMk cId="2178839121" sldId="379"/>
            <ac:spMk id="48" creationId="{0F74BE03-1DD4-BB41-B7DA-9649E6670EFB}"/>
          </ac:spMkLst>
        </pc:spChg>
        <pc:spChg chg="mod">
          <ac:chgData name="Cannell, Michael B" userId="df291291-9ac9-42c2-a976-062f6e2ad9da" providerId="ADAL" clId="{D0F15991-CF6C-8C4B-AD21-DC26DB777E50}" dt="2022-10-17T15:47:14.706" v="530" actId="2711"/>
          <ac:spMkLst>
            <pc:docMk/>
            <pc:sldMk cId="2178839121" sldId="379"/>
            <ac:spMk id="49" creationId="{ECE0DBA6-3583-7C42-A0F9-D83C6A760096}"/>
          </ac:spMkLst>
        </pc:spChg>
        <pc:spChg chg="mod">
          <ac:chgData name="Cannell, Michael B" userId="df291291-9ac9-42c2-a976-062f6e2ad9da" providerId="ADAL" clId="{D0F15991-CF6C-8C4B-AD21-DC26DB777E50}" dt="2022-10-17T15:47:14.706" v="530" actId="2711"/>
          <ac:spMkLst>
            <pc:docMk/>
            <pc:sldMk cId="2178839121" sldId="379"/>
            <ac:spMk id="50" creationId="{E4DF1600-4AE3-2B40-98D6-EC2D90C62BD4}"/>
          </ac:spMkLst>
        </pc:spChg>
        <pc:spChg chg="mod">
          <ac:chgData name="Cannell, Michael B" userId="df291291-9ac9-42c2-a976-062f6e2ad9da" providerId="ADAL" clId="{D0F15991-CF6C-8C4B-AD21-DC26DB777E50}" dt="2022-10-17T15:47:14.706" v="530" actId="2711"/>
          <ac:spMkLst>
            <pc:docMk/>
            <pc:sldMk cId="2178839121" sldId="379"/>
            <ac:spMk id="51" creationId="{DC7F4219-251B-044C-BC90-55FCCA69C25D}"/>
          </ac:spMkLst>
        </pc:spChg>
        <pc:spChg chg="mod">
          <ac:chgData name="Cannell, Michael B" userId="df291291-9ac9-42c2-a976-062f6e2ad9da" providerId="ADAL" clId="{D0F15991-CF6C-8C4B-AD21-DC26DB777E50}" dt="2022-10-17T15:47:14.706" v="530" actId="2711"/>
          <ac:spMkLst>
            <pc:docMk/>
            <pc:sldMk cId="2178839121" sldId="379"/>
            <ac:spMk id="52" creationId="{85D91090-143B-5244-AC57-2F256813C75B}"/>
          </ac:spMkLst>
        </pc:spChg>
        <pc:spChg chg="mod">
          <ac:chgData name="Cannell, Michael B" userId="df291291-9ac9-42c2-a976-062f6e2ad9da" providerId="ADAL" clId="{D0F15991-CF6C-8C4B-AD21-DC26DB777E50}" dt="2022-10-17T15:47:14.706" v="530" actId="2711"/>
          <ac:spMkLst>
            <pc:docMk/>
            <pc:sldMk cId="2178839121" sldId="379"/>
            <ac:spMk id="53" creationId="{3730BB55-1563-6048-BC95-8936781E400C}"/>
          </ac:spMkLst>
        </pc:spChg>
        <pc:spChg chg="mod">
          <ac:chgData name="Cannell, Michael B" userId="df291291-9ac9-42c2-a976-062f6e2ad9da" providerId="ADAL" clId="{D0F15991-CF6C-8C4B-AD21-DC26DB777E50}" dt="2022-10-17T15:47:14.706" v="530" actId="2711"/>
          <ac:spMkLst>
            <pc:docMk/>
            <pc:sldMk cId="2178839121" sldId="379"/>
            <ac:spMk id="54" creationId="{CA703812-087B-CF45-BA2A-FB3C20C9A4A1}"/>
          </ac:spMkLst>
        </pc:spChg>
        <pc:spChg chg="mod">
          <ac:chgData name="Cannell, Michael B" userId="df291291-9ac9-42c2-a976-062f6e2ad9da" providerId="ADAL" clId="{D0F15991-CF6C-8C4B-AD21-DC26DB777E50}" dt="2022-10-17T15:47:14.706" v="530" actId="2711"/>
          <ac:spMkLst>
            <pc:docMk/>
            <pc:sldMk cId="2178839121" sldId="379"/>
            <ac:spMk id="55" creationId="{8B36C3C7-8FD4-0A40-884E-9BCE143F41B7}"/>
          </ac:spMkLst>
        </pc:spChg>
        <pc:spChg chg="mod">
          <ac:chgData name="Cannell, Michael B" userId="df291291-9ac9-42c2-a976-062f6e2ad9da" providerId="ADAL" clId="{D0F15991-CF6C-8C4B-AD21-DC26DB777E50}" dt="2022-10-17T15:47:14.706" v="530" actId="2711"/>
          <ac:spMkLst>
            <pc:docMk/>
            <pc:sldMk cId="2178839121" sldId="379"/>
            <ac:spMk id="56" creationId="{C5068F4D-19B8-4C48-9248-1281ADB5F5D9}"/>
          </ac:spMkLst>
        </pc:spChg>
        <pc:spChg chg="mod">
          <ac:chgData name="Cannell, Michael B" userId="df291291-9ac9-42c2-a976-062f6e2ad9da" providerId="ADAL" clId="{D0F15991-CF6C-8C4B-AD21-DC26DB777E50}" dt="2022-10-17T15:47:14.706" v="530" actId="2711"/>
          <ac:spMkLst>
            <pc:docMk/>
            <pc:sldMk cId="2178839121" sldId="379"/>
            <ac:spMk id="57" creationId="{A56A7695-26E8-234E-9948-CD2E851D62CB}"/>
          </ac:spMkLst>
        </pc:spChg>
        <pc:spChg chg="mod">
          <ac:chgData name="Cannell, Michael B" userId="df291291-9ac9-42c2-a976-062f6e2ad9da" providerId="ADAL" clId="{D0F15991-CF6C-8C4B-AD21-DC26DB777E50}" dt="2022-10-17T15:47:14.706" v="530" actId="2711"/>
          <ac:spMkLst>
            <pc:docMk/>
            <pc:sldMk cId="2178839121" sldId="379"/>
            <ac:spMk id="58" creationId="{F2F70FE9-7F47-5D4D-8BC6-C4A30C1AC4F6}"/>
          </ac:spMkLst>
        </pc:spChg>
        <pc:spChg chg="mod">
          <ac:chgData name="Cannell, Michael B" userId="df291291-9ac9-42c2-a976-062f6e2ad9da" providerId="ADAL" clId="{D0F15991-CF6C-8C4B-AD21-DC26DB777E50}" dt="2022-10-17T15:47:14.706" v="530" actId="2711"/>
          <ac:spMkLst>
            <pc:docMk/>
            <pc:sldMk cId="2178839121" sldId="379"/>
            <ac:spMk id="59" creationId="{923461FE-CA07-194C-961A-AEDE4B45F682}"/>
          </ac:spMkLst>
        </pc:spChg>
        <pc:spChg chg="mod">
          <ac:chgData name="Cannell, Michael B" userId="df291291-9ac9-42c2-a976-062f6e2ad9da" providerId="ADAL" clId="{D0F15991-CF6C-8C4B-AD21-DC26DB777E50}" dt="2022-10-17T15:47:14.706" v="530" actId="2711"/>
          <ac:spMkLst>
            <pc:docMk/>
            <pc:sldMk cId="2178839121" sldId="379"/>
            <ac:spMk id="60" creationId="{050BF6AE-BE42-4645-B445-360B539DB719}"/>
          </ac:spMkLst>
        </pc:spChg>
        <pc:spChg chg="mod">
          <ac:chgData name="Cannell, Michael B" userId="df291291-9ac9-42c2-a976-062f6e2ad9da" providerId="ADAL" clId="{D0F15991-CF6C-8C4B-AD21-DC26DB777E50}" dt="2022-10-17T15:47:14.706" v="530" actId="2711"/>
          <ac:spMkLst>
            <pc:docMk/>
            <pc:sldMk cId="2178839121" sldId="379"/>
            <ac:spMk id="61" creationId="{9A25D832-9882-F145-B243-E4DC3E4B5ECB}"/>
          </ac:spMkLst>
        </pc:spChg>
        <pc:spChg chg="mod">
          <ac:chgData name="Cannell, Michael B" userId="df291291-9ac9-42c2-a976-062f6e2ad9da" providerId="ADAL" clId="{D0F15991-CF6C-8C4B-AD21-DC26DB777E50}" dt="2022-10-17T15:47:14.706" v="530" actId="2711"/>
          <ac:spMkLst>
            <pc:docMk/>
            <pc:sldMk cId="2178839121" sldId="379"/>
            <ac:spMk id="62" creationId="{8E44E16B-AF58-8045-A448-73BB707A2B8B}"/>
          </ac:spMkLst>
        </pc:spChg>
        <pc:spChg chg="mod">
          <ac:chgData name="Cannell, Michael B" userId="df291291-9ac9-42c2-a976-062f6e2ad9da" providerId="ADAL" clId="{D0F15991-CF6C-8C4B-AD21-DC26DB777E50}" dt="2022-10-17T15:47:14.706" v="530" actId="2711"/>
          <ac:spMkLst>
            <pc:docMk/>
            <pc:sldMk cId="2178839121" sldId="379"/>
            <ac:spMk id="63" creationId="{19365D9D-C9A0-B541-9173-EBB069ADADE3}"/>
          </ac:spMkLst>
        </pc:spChg>
        <pc:spChg chg="mod">
          <ac:chgData name="Cannell, Michael B" userId="df291291-9ac9-42c2-a976-062f6e2ad9da" providerId="ADAL" clId="{D0F15991-CF6C-8C4B-AD21-DC26DB777E50}" dt="2022-10-17T15:47:14.706" v="530" actId="2711"/>
          <ac:spMkLst>
            <pc:docMk/>
            <pc:sldMk cId="2178839121" sldId="379"/>
            <ac:spMk id="64" creationId="{BC622482-4C67-6345-B256-2C063A0CF37A}"/>
          </ac:spMkLst>
        </pc:spChg>
        <pc:spChg chg="mod">
          <ac:chgData name="Cannell, Michael B" userId="df291291-9ac9-42c2-a976-062f6e2ad9da" providerId="ADAL" clId="{D0F15991-CF6C-8C4B-AD21-DC26DB777E50}" dt="2022-10-17T15:47:14.706" v="530" actId="2711"/>
          <ac:spMkLst>
            <pc:docMk/>
            <pc:sldMk cId="2178839121" sldId="379"/>
            <ac:spMk id="65" creationId="{88D87999-8B38-0645-8149-D820323A64C4}"/>
          </ac:spMkLst>
        </pc:spChg>
        <pc:spChg chg="mod">
          <ac:chgData name="Cannell, Michael B" userId="df291291-9ac9-42c2-a976-062f6e2ad9da" providerId="ADAL" clId="{D0F15991-CF6C-8C4B-AD21-DC26DB777E50}" dt="2022-10-17T15:47:14.706" v="530" actId="2711"/>
          <ac:spMkLst>
            <pc:docMk/>
            <pc:sldMk cId="2178839121" sldId="379"/>
            <ac:spMk id="66" creationId="{3C575CAF-1183-E84B-95AF-391698C6AF6D}"/>
          </ac:spMkLst>
        </pc:spChg>
        <pc:spChg chg="mod">
          <ac:chgData name="Cannell, Michael B" userId="df291291-9ac9-42c2-a976-062f6e2ad9da" providerId="ADAL" clId="{D0F15991-CF6C-8C4B-AD21-DC26DB777E50}" dt="2022-10-17T15:47:14.706" v="530" actId="2711"/>
          <ac:spMkLst>
            <pc:docMk/>
            <pc:sldMk cId="2178839121" sldId="379"/>
            <ac:spMk id="67" creationId="{FB187D9D-76C7-304A-97D6-3DF4F77D4B24}"/>
          </ac:spMkLst>
        </pc:spChg>
        <pc:spChg chg="mod">
          <ac:chgData name="Cannell, Michael B" userId="df291291-9ac9-42c2-a976-062f6e2ad9da" providerId="ADAL" clId="{D0F15991-CF6C-8C4B-AD21-DC26DB777E50}" dt="2022-10-17T15:47:14.706" v="530" actId="2711"/>
          <ac:spMkLst>
            <pc:docMk/>
            <pc:sldMk cId="2178839121" sldId="379"/>
            <ac:spMk id="68" creationId="{762D0BAD-9BDE-BE45-99D1-F9786F5ECEDA}"/>
          </ac:spMkLst>
        </pc:spChg>
        <pc:spChg chg="mod">
          <ac:chgData name="Cannell, Michael B" userId="df291291-9ac9-42c2-a976-062f6e2ad9da" providerId="ADAL" clId="{D0F15991-CF6C-8C4B-AD21-DC26DB777E50}" dt="2022-10-17T15:47:14.706" v="530" actId="2711"/>
          <ac:spMkLst>
            <pc:docMk/>
            <pc:sldMk cId="2178839121" sldId="379"/>
            <ac:spMk id="69" creationId="{63B049CF-FC31-4D4F-8692-599C90C1C709}"/>
          </ac:spMkLst>
        </pc:spChg>
        <pc:spChg chg="mod">
          <ac:chgData name="Cannell, Michael B" userId="df291291-9ac9-42c2-a976-062f6e2ad9da" providerId="ADAL" clId="{D0F15991-CF6C-8C4B-AD21-DC26DB777E50}" dt="2022-10-17T15:47:14.706" v="530" actId="2711"/>
          <ac:spMkLst>
            <pc:docMk/>
            <pc:sldMk cId="2178839121" sldId="379"/>
            <ac:spMk id="70" creationId="{A019A9F0-6570-104F-882F-C6061E46FA1C}"/>
          </ac:spMkLst>
        </pc:spChg>
        <pc:spChg chg="mod">
          <ac:chgData name="Cannell, Michael B" userId="df291291-9ac9-42c2-a976-062f6e2ad9da" providerId="ADAL" clId="{D0F15991-CF6C-8C4B-AD21-DC26DB777E50}" dt="2022-10-17T15:47:14.706" v="530" actId="2711"/>
          <ac:spMkLst>
            <pc:docMk/>
            <pc:sldMk cId="2178839121" sldId="379"/>
            <ac:spMk id="71" creationId="{8707F019-8111-BF43-89AE-6C5DA6636DE7}"/>
          </ac:spMkLst>
        </pc:spChg>
        <pc:spChg chg="mod">
          <ac:chgData name="Cannell, Michael B" userId="df291291-9ac9-42c2-a976-062f6e2ad9da" providerId="ADAL" clId="{D0F15991-CF6C-8C4B-AD21-DC26DB777E50}" dt="2022-10-17T15:47:14.706" v="530" actId="2711"/>
          <ac:spMkLst>
            <pc:docMk/>
            <pc:sldMk cId="2178839121" sldId="379"/>
            <ac:spMk id="72" creationId="{546679BB-6637-7A4B-86E0-5D0345A20C60}"/>
          </ac:spMkLst>
        </pc:spChg>
        <pc:spChg chg="mod">
          <ac:chgData name="Cannell, Michael B" userId="df291291-9ac9-42c2-a976-062f6e2ad9da" providerId="ADAL" clId="{D0F15991-CF6C-8C4B-AD21-DC26DB777E50}" dt="2022-10-17T15:47:14.706" v="530" actId="2711"/>
          <ac:spMkLst>
            <pc:docMk/>
            <pc:sldMk cId="2178839121" sldId="379"/>
            <ac:spMk id="73" creationId="{818A37D7-60CE-854B-AADE-1FC860227D74}"/>
          </ac:spMkLst>
        </pc:spChg>
        <pc:spChg chg="mod">
          <ac:chgData name="Cannell, Michael B" userId="df291291-9ac9-42c2-a976-062f6e2ad9da" providerId="ADAL" clId="{D0F15991-CF6C-8C4B-AD21-DC26DB777E50}" dt="2022-10-17T15:47:14.706" v="530" actId="2711"/>
          <ac:spMkLst>
            <pc:docMk/>
            <pc:sldMk cId="2178839121" sldId="379"/>
            <ac:spMk id="74" creationId="{F1011165-1D4D-1841-B046-39DC749FE486}"/>
          </ac:spMkLst>
        </pc:spChg>
        <pc:spChg chg="mod">
          <ac:chgData name="Cannell, Michael B" userId="df291291-9ac9-42c2-a976-062f6e2ad9da" providerId="ADAL" clId="{D0F15991-CF6C-8C4B-AD21-DC26DB777E50}" dt="2022-10-17T15:47:14.706" v="530" actId="2711"/>
          <ac:spMkLst>
            <pc:docMk/>
            <pc:sldMk cId="2178839121" sldId="379"/>
            <ac:spMk id="75" creationId="{F64D9F7B-D257-DC4F-8341-29C3FB1784EF}"/>
          </ac:spMkLst>
        </pc:spChg>
        <pc:spChg chg="mod">
          <ac:chgData name="Cannell, Michael B" userId="df291291-9ac9-42c2-a976-062f6e2ad9da" providerId="ADAL" clId="{D0F15991-CF6C-8C4B-AD21-DC26DB777E50}" dt="2022-10-17T15:47:14.706" v="530" actId="2711"/>
          <ac:spMkLst>
            <pc:docMk/>
            <pc:sldMk cId="2178839121" sldId="379"/>
            <ac:spMk id="76" creationId="{B9E2DE47-01D1-6946-952C-11586564F166}"/>
          </ac:spMkLst>
        </pc:spChg>
        <pc:spChg chg="mod">
          <ac:chgData name="Cannell, Michael B" userId="df291291-9ac9-42c2-a976-062f6e2ad9da" providerId="ADAL" clId="{D0F15991-CF6C-8C4B-AD21-DC26DB777E50}" dt="2022-10-17T15:47:14.706" v="530" actId="2711"/>
          <ac:spMkLst>
            <pc:docMk/>
            <pc:sldMk cId="2178839121" sldId="379"/>
            <ac:spMk id="77" creationId="{4F56B711-38F1-4247-88C9-C45F1B597C5E}"/>
          </ac:spMkLst>
        </pc:spChg>
        <pc:spChg chg="mod">
          <ac:chgData name="Cannell, Michael B" userId="df291291-9ac9-42c2-a976-062f6e2ad9da" providerId="ADAL" clId="{D0F15991-CF6C-8C4B-AD21-DC26DB777E50}" dt="2022-10-17T15:47:14.706" v="530" actId="2711"/>
          <ac:spMkLst>
            <pc:docMk/>
            <pc:sldMk cId="2178839121" sldId="379"/>
            <ac:spMk id="78" creationId="{FE548739-EFD1-AF49-A821-DE79C18C4F1A}"/>
          </ac:spMkLst>
        </pc:spChg>
        <pc:spChg chg="mod">
          <ac:chgData name="Cannell, Michael B" userId="df291291-9ac9-42c2-a976-062f6e2ad9da" providerId="ADAL" clId="{D0F15991-CF6C-8C4B-AD21-DC26DB777E50}" dt="2022-10-17T15:47:14.706" v="530" actId="2711"/>
          <ac:spMkLst>
            <pc:docMk/>
            <pc:sldMk cId="2178839121" sldId="379"/>
            <ac:spMk id="79" creationId="{5CC9D922-613E-9E46-8E3D-AB1CFA2C0046}"/>
          </ac:spMkLst>
        </pc:spChg>
        <pc:spChg chg="mod">
          <ac:chgData name="Cannell, Michael B" userId="df291291-9ac9-42c2-a976-062f6e2ad9da" providerId="ADAL" clId="{D0F15991-CF6C-8C4B-AD21-DC26DB777E50}" dt="2022-10-17T15:47:14.706" v="530" actId="2711"/>
          <ac:spMkLst>
            <pc:docMk/>
            <pc:sldMk cId="2178839121" sldId="379"/>
            <ac:spMk id="80" creationId="{2BFD2E03-D2B1-174D-AE96-7AD02D8FA75C}"/>
          </ac:spMkLst>
        </pc:spChg>
        <pc:spChg chg="mod">
          <ac:chgData name="Cannell, Michael B" userId="df291291-9ac9-42c2-a976-062f6e2ad9da" providerId="ADAL" clId="{D0F15991-CF6C-8C4B-AD21-DC26DB777E50}" dt="2022-10-17T15:47:14.706" v="530" actId="2711"/>
          <ac:spMkLst>
            <pc:docMk/>
            <pc:sldMk cId="2178839121" sldId="379"/>
            <ac:spMk id="81" creationId="{002896B6-3981-024D-9CEF-0B4465F689FA}"/>
          </ac:spMkLst>
        </pc:spChg>
        <pc:spChg chg="mod">
          <ac:chgData name="Cannell, Michael B" userId="df291291-9ac9-42c2-a976-062f6e2ad9da" providerId="ADAL" clId="{D0F15991-CF6C-8C4B-AD21-DC26DB777E50}" dt="2022-10-17T15:47:14.706" v="530" actId="2711"/>
          <ac:spMkLst>
            <pc:docMk/>
            <pc:sldMk cId="2178839121" sldId="379"/>
            <ac:spMk id="82" creationId="{44F3139E-A790-A247-A9EF-A9EEC2BD191E}"/>
          </ac:spMkLst>
        </pc:spChg>
        <pc:spChg chg="mod">
          <ac:chgData name="Cannell, Michael B" userId="df291291-9ac9-42c2-a976-062f6e2ad9da" providerId="ADAL" clId="{D0F15991-CF6C-8C4B-AD21-DC26DB777E50}" dt="2022-10-17T15:47:14.706" v="530" actId="2711"/>
          <ac:spMkLst>
            <pc:docMk/>
            <pc:sldMk cId="2178839121" sldId="379"/>
            <ac:spMk id="83" creationId="{4F9D883D-4E1F-F049-A559-5E0CF175E223}"/>
          </ac:spMkLst>
        </pc:spChg>
        <pc:spChg chg="mod">
          <ac:chgData name="Cannell, Michael B" userId="df291291-9ac9-42c2-a976-062f6e2ad9da" providerId="ADAL" clId="{D0F15991-CF6C-8C4B-AD21-DC26DB777E50}" dt="2022-10-17T15:47:14.706" v="530" actId="2711"/>
          <ac:spMkLst>
            <pc:docMk/>
            <pc:sldMk cId="2178839121" sldId="379"/>
            <ac:spMk id="84" creationId="{9B6E7991-E1B9-A84D-94BA-EC1FCAB4BA8F}"/>
          </ac:spMkLst>
        </pc:spChg>
        <pc:spChg chg="mod">
          <ac:chgData name="Cannell, Michael B" userId="df291291-9ac9-42c2-a976-062f6e2ad9da" providerId="ADAL" clId="{D0F15991-CF6C-8C4B-AD21-DC26DB777E50}" dt="2022-10-17T15:47:14.706" v="530" actId="2711"/>
          <ac:spMkLst>
            <pc:docMk/>
            <pc:sldMk cId="2178839121" sldId="379"/>
            <ac:spMk id="85" creationId="{5241DA34-F3D9-C54E-B8FE-564B578B77C7}"/>
          </ac:spMkLst>
        </pc:spChg>
        <pc:spChg chg="mod">
          <ac:chgData name="Cannell, Michael B" userId="df291291-9ac9-42c2-a976-062f6e2ad9da" providerId="ADAL" clId="{D0F15991-CF6C-8C4B-AD21-DC26DB777E50}" dt="2022-10-17T15:47:14.706" v="530" actId="2711"/>
          <ac:spMkLst>
            <pc:docMk/>
            <pc:sldMk cId="2178839121" sldId="379"/>
            <ac:spMk id="86" creationId="{A6C59E07-46B4-DD43-9417-1235E75723B4}"/>
          </ac:spMkLst>
        </pc:spChg>
        <pc:spChg chg="mod">
          <ac:chgData name="Cannell, Michael B" userId="df291291-9ac9-42c2-a976-062f6e2ad9da" providerId="ADAL" clId="{D0F15991-CF6C-8C4B-AD21-DC26DB777E50}" dt="2022-10-17T15:47:14.706" v="530" actId="2711"/>
          <ac:spMkLst>
            <pc:docMk/>
            <pc:sldMk cId="2178839121" sldId="379"/>
            <ac:spMk id="87" creationId="{AC8A8599-1412-3C40-BDC5-F66EE93C41C4}"/>
          </ac:spMkLst>
        </pc:spChg>
        <pc:spChg chg="mod">
          <ac:chgData name="Cannell, Michael B" userId="df291291-9ac9-42c2-a976-062f6e2ad9da" providerId="ADAL" clId="{D0F15991-CF6C-8C4B-AD21-DC26DB777E50}" dt="2022-10-17T15:47:14.706" v="530" actId="2711"/>
          <ac:spMkLst>
            <pc:docMk/>
            <pc:sldMk cId="2178839121" sldId="379"/>
            <ac:spMk id="88" creationId="{71ECED41-C8CD-154F-B1B1-F9B117DDE8B4}"/>
          </ac:spMkLst>
        </pc:spChg>
        <pc:spChg chg="mod">
          <ac:chgData name="Cannell, Michael B" userId="df291291-9ac9-42c2-a976-062f6e2ad9da" providerId="ADAL" clId="{D0F15991-CF6C-8C4B-AD21-DC26DB777E50}" dt="2022-10-17T15:47:14.706" v="530" actId="2711"/>
          <ac:spMkLst>
            <pc:docMk/>
            <pc:sldMk cId="2178839121" sldId="379"/>
            <ac:spMk id="89" creationId="{FC1C49C5-13B7-F447-8299-B95FCDC5843A}"/>
          </ac:spMkLst>
        </pc:spChg>
        <pc:spChg chg="mod">
          <ac:chgData name="Cannell, Michael B" userId="df291291-9ac9-42c2-a976-062f6e2ad9da" providerId="ADAL" clId="{D0F15991-CF6C-8C4B-AD21-DC26DB777E50}" dt="2022-10-17T15:47:14.706" v="530" actId="2711"/>
          <ac:spMkLst>
            <pc:docMk/>
            <pc:sldMk cId="2178839121" sldId="379"/>
            <ac:spMk id="90" creationId="{0B7B4CBB-D20A-9841-A82C-BAD59ABBEBED}"/>
          </ac:spMkLst>
        </pc:spChg>
        <pc:spChg chg="mod">
          <ac:chgData name="Cannell, Michael B" userId="df291291-9ac9-42c2-a976-062f6e2ad9da" providerId="ADAL" clId="{D0F15991-CF6C-8C4B-AD21-DC26DB777E50}" dt="2022-10-17T15:47:14.706" v="530" actId="2711"/>
          <ac:spMkLst>
            <pc:docMk/>
            <pc:sldMk cId="2178839121" sldId="379"/>
            <ac:spMk id="91" creationId="{17571FCA-D7F5-7249-8E22-3AB3AAE5AF4E}"/>
          </ac:spMkLst>
        </pc:spChg>
        <pc:spChg chg="mod">
          <ac:chgData name="Cannell, Michael B" userId="df291291-9ac9-42c2-a976-062f6e2ad9da" providerId="ADAL" clId="{D0F15991-CF6C-8C4B-AD21-DC26DB777E50}" dt="2022-10-17T15:47:14.706" v="530" actId="2711"/>
          <ac:spMkLst>
            <pc:docMk/>
            <pc:sldMk cId="2178839121" sldId="379"/>
            <ac:spMk id="92" creationId="{C2ACE18C-3EFB-C440-8220-C3F45E48D8C4}"/>
          </ac:spMkLst>
        </pc:spChg>
        <pc:spChg chg="mod">
          <ac:chgData name="Cannell, Michael B" userId="df291291-9ac9-42c2-a976-062f6e2ad9da" providerId="ADAL" clId="{D0F15991-CF6C-8C4B-AD21-DC26DB777E50}" dt="2022-10-17T15:47:14.706" v="530" actId="2711"/>
          <ac:spMkLst>
            <pc:docMk/>
            <pc:sldMk cId="2178839121" sldId="379"/>
            <ac:spMk id="93" creationId="{F212DA5C-4B65-044F-B3B2-B55B8856F497}"/>
          </ac:spMkLst>
        </pc:spChg>
        <pc:spChg chg="mod">
          <ac:chgData name="Cannell, Michael B" userId="df291291-9ac9-42c2-a976-062f6e2ad9da" providerId="ADAL" clId="{D0F15991-CF6C-8C4B-AD21-DC26DB777E50}" dt="2022-10-17T15:47:14.706" v="530" actId="2711"/>
          <ac:spMkLst>
            <pc:docMk/>
            <pc:sldMk cId="2178839121" sldId="379"/>
            <ac:spMk id="94" creationId="{D5FD3A08-A58C-6F4A-AFBC-7CED070A8546}"/>
          </ac:spMkLst>
        </pc:spChg>
        <pc:spChg chg="mod">
          <ac:chgData name="Cannell, Michael B" userId="df291291-9ac9-42c2-a976-062f6e2ad9da" providerId="ADAL" clId="{D0F15991-CF6C-8C4B-AD21-DC26DB777E50}" dt="2022-10-17T15:47:14.706" v="530" actId="2711"/>
          <ac:spMkLst>
            <pc:docMk/>
            <pc:sldMk cId="2178839121" sldId="379"/>
            <ac:spMk id="95" creationId="{96D554C9-FFFD-D540-8EF5-87AD05B885CF}"/>
          </ac:spMkLst>
        </pc:spChg>
        <pc:spChg chg="mod">
          <ac:chgData name="Cannell, Michael B" userId="df291291-9ac9-42c2-a976-062f6e2ad9da" providerId="ADAL" clId="{D0F15991-CF6C-8C4B-AD21-DC26DB777E50}" dt="2022-10-17T15:47:14.706" v="530" actId="2711"/>
          <ac:spMkLst>
            <pc:docMk/>
            <pc:sldMk cId="2178839121" sldId="379"/>
            <ac:spMk id="96" creationId="{A1D5EC62-6D50-B349-8BF6-4F9C54C0233C}"/>
          </ac:spMkLst>
        </pc:spChg>
        <pc:spChg chg="mod">
          <ac:chgData name="Cannell, Michael B" userId="df291291-9ac9-42c2-a976-062f6e2ad9da" providerId="ADAL" clId="{D0F15991-CF6C-8C4B-AD21-DC26DB777E50}" dt="2022-10-17T15:47:14.706" v="530" actId="2711"/>
          <ac:spMkLst>
            <pc:docMk/>
            <pc:sldMk cId="2178839121" sldId="379"/>
            <ac:spMk id="97" creationId="{EFA0F769-FAD0-9E43-AC69-D8347CF4673E}"/>
          </ac:spMkLst>
        </pc:spChg>
        <pc:spChg chg="mod">
          <ac:chgData name="Cannell, Michael B" userId="df291291-9ac9-42c2-a976-062f6e2ad9da" providerId="ADAL" clId="{D0F15991-CF6C-8C4B-AD21-DC26DB777E50}" dt="2022-10-17T15:47:14.706" v="530" actId="2711"/>
          <ac:spMkLst>
            <pc:docMk/>
            <pc:sldMk cId="2178839121" sldId="379"/>
            <ac:spMk id="98" creationId="{0D4E944A-7C68-CB4F-9306-81C758E8C5A0}"/>
          </ac:spMkLst>
        </pc:spChg>
        <pc:spChg chg="mod">
          <ac:chgData name="Cannell, Michael B" userId="df291291-9ac9-42c2-a976-062f6e2ad9da" providerId="ADAL" clId="{D0F15991-CF6C-8C4B-AD21-DC26DB777E50}" dt="2022-10-17T15:47:14.706" v="530" actId="2711"/>
          <ac:spMkLst>
            <pc:docMk/>
            <pc:sldMk cId="2178839121" sldId="379"/>
            <ac:spMk id="99" creationId="{30D9596F-6A24-1448-A21A-7CCB06A7262D}"/>
          </ac:spMkLst>
        </pc:spChg>
        <pc:spChg chg="mod">
          <ac:chgData name="Cannell, Michael B" userId="df291291-9ac9-42c2-a976-062f6e2ad9da" providerId="ADAL" clId="{D0F15991-CF6C-8C4B-AD21-DC26DB777E50}" dt="2022-10-17T15:47:14.706" v="530" actId="2711"/>
          <ac:spMkLst>
            <pc:docMk/>
            <pc:sldMk cId="2178839121" sldId="379"/>
            <ac:spMk id="100" creationId="{BE060D26-0B91-8642-8BD9-169606D22E3E}"/>
          </ac:spMkLst>
        </pc:spChg>
        <pc:spChg chg="mod">
          <ac:chgData name="Cannell, Michael B" userId="df291291-9ac9-42c2-a976-062f6e2ad9da" providerId="ADAL" clId="{D0F15991-CF6C-8C4B-AD21-DC26DB777E50}" dt="2022-10-17T15:47:14.706" v="530" actId="2711"/>
          <ac:spMkLst>
            <pc:docMk/>
            <pc:sldMk cId="2178839121" sldId="379"/>
            <ac:spMk id="101" creationId="{79064B0E-17D0-694D-983B-9C00510A0722}"/>
          </ac:spMkLst>
        </pc:spChg>
        <pc:spChg chg="mod">
          <ac:chgData name="Cannell, Michael B" userId="df291291-9ac9-42c2-a976-062f6e2ad9da" providerId="ADAL" clId="{D0F15991-CF6C-8C4B-AD21-DC26DB777E50}" dt="2022-10-17T15:47:14.706" v="530" actId="2711"/>
          <ac:spMkLst>
            <pc:docMk/>
            <pc:sldMk cId="2178839121" sldId="379"/>
            <ac:spMk id="102" creationId="{5EE6C805-FFFC-E54D-97F6-9FEA43333566}"/>
          </ac:spMkLst>
        </pc:spChg>
        <pc:spChg chg="mod">
          <ac:chgData name="Cannell, Michael B" userId="df291291-9ac9-42c2-a976-062f6e2ad9da" providerId="ADAL" clId="{D0F15991-CF6C-8C4B-AD21-DC26DB777E50}" dt="2022-10-17T15:47:14.706" v="530" actId="2711"/>
          <ac:spMkLst>
            <pc:docMk/>
            <pc:sldMk cId="2178839121" sldId="379"/>
            <ac:spMk id="103" creationId="{BD8B753D-E57D-EC46-BC73-20753EDC48A8}"/>
          </ac:spMkLst>
        </pc:spChg>
        <pc:spChg chg="mod">
          <ac:chgData name="Cannell, Michael B" userId="df291291-9ac9-42c2-a976-062f6e2ad9da" providerId="ADAL" clId="{D0F15991-CF6C-8C4B-AD21-DC26DB777E50}" dt="2022-10-17T15:47:14.706" v="530" actId="2711"/>
          <ac:spMkLst>
            <pc:docMk/>
            <pc:sldMk cId="2178839121" sldId="379"/>
            <ac:spMk id="104" creationId="{10539A21-7B96-D74E-8C06-3916E3120FB1}"/>
          </ac:spMkLst>
        </pc:spChg>
        <pc:spChg chg="mod">
          <ac:chgData name="Cannell, Michael B" userId="df291291-9ac9-42c2-a976-062f6e2ad9da" providerId="ADAL" clId="{D0F15991-CF6C-8C4B-AD21-DC26DB777E50}" dt="2022-10-17T15:47:14.706" v="530" actId="2711"/>
          <ac:spMkLst>
            <pc:docMk/>
            <pc:sldMk cId="2178839121" sldId="379"/>
            <ac:spMk id="105" creationId="{CBAB0A9A-88F4-DF46-82A5-B937C8C99B5D}"/>
          </ac:spMkLst>
        </pc:spChg>
        <pc:spChg chg="mod">
          <ac:chgData name="Cannell, Michael B" userId="df291291-9ac9-42c2-a976-062f6e2ad9da" providerId="ADAL" clId="{D0F15991-CF6C-8C4B-AD21-DC26DB777E50}" dt="2022-10-17T15:47:14.706" v="530" actId="2711"/>
          <ac:spMkLst>
            <pc:docMk/>
            <pc:sldMk cId="2178839121" sldId="379"/>
            <ac:spMk id="106" creationId="{3B3624F3-179E-D444-ADA7-8F8F0583C3F8}"/>
          </ac:spMkLst>
        </pc:spChg>
        <pc:spChg chg="mod">
          <ac:chgData name="Cannell, Michael B" userId="df291291-9ac9-42c2-a976-062f6e2ad9da" providerId="ADAL" clId="{D0F15991-CF6C-8C4B-AD21-DC26DB777E50}" dt="2022-10-17T15:47:14.706" v="530" actId="2711"/>
          <ac:spMkLst>
            <pc:docMk/>
            <pc:sldMk cId="2178839121" sldId="379"/>
            <ac:spMk id="107" creationId="{67002843-9A20-A944-8B86-9628D4BD4507}"/>
          </ac:spMkLst>
        </pc:spChg>
        <pc:spChg chg="mod">
          <ac:chgData name="Cannell, Michael B" userId="df291291-9ac9-42c2-a976-062f6e2ad9da" providerId="ADAL" clId="{D0F15991-CF6C-8C4B-AD21-DC26DB777E50}" dt="2022-10-17T15:47:14.706" v="530" actId="2711"/>
          <ac:spMkLst>
            <pc:docMk/>
            <pc:sldMk cId="2178839121" sldId="379"/>
            <ac:spMk id="108" creationId="{374F2E2A-8433-DB40-AA37-F24BDF9D9367}"/>
          </ac:spMkLst>
        </pc:spChg>
        <pc:spChg chg="mod">
          <ac:chgData name="Cannell, Michael B" userId="df291291-9ac9-42c2-a976-062f6e2ad9da" providerId="ADAL" clId="{D0F15991-CF6C-8C4B-AD21-DC26DB777E50}" dt="2022-10-17T15:47:14.706" v="530" actId="2711"/>
          <ac:spMkLst>
            <pc:docMk/>
            <pc:sldMk cId="2178839121" sldId="379"/>
            <ac:spMk id="109" creationId="{FCBF156A-1E86-334C-8399-F41060F00B82}"/>
          </ac:spMkLst>
        </pc:spChg>
        <pc:spChg chg="mod">
          <ac:chgData name="Cannell, Michael B" userId="df291291-9ac9-42c2-a976-062f6e2ad9da" providerId="ADAL" clId="{D0F15991-CF6C-8C4B-AD21-DC26DB777E50}" dt="2022-10-17T15:47:14.706" v="530" actId="2711"/>
          <ac:spMkLst>
            <pc:docMk/>
            <pc:sldMk cId="2178839121" sldId="379"/>
            <ac:spMk id="110" creationId="{B4B67286-079F-7649-A10F-14C38E1D5EDD}"/>
          </ac:spMkLst>
        </pc:spChg>
        <pc:spChg chg="mod">
          <ac:chgData name="Cannell, Michael B" userId="df291291-9ac9-42c2-a976-062f6e2ad9da" providerId="ADAL" clId="{D0F15991-CF6C-8C4B-AD21-DC26DB777E50}" dt="2022-10-17T15:47:14.706" v="530" actId="2711"/>
          <ac:spMkLst>
            <pc:docMk/>
            <pc:sldMk cId="2178839121" sldId="379"/>
            <ac:spMk id="111" creationId="{C31A1186-E8DE-C542-B336-497519141AC3}"/>
          </ac:spMkLst>
        </pc:spChg>
        <pc:spChg chg="mod">
          <ac:chgData name="Cannell, Michael B" userId="df291291-9ac9-42c2-a976-062f6e2ad9da" providerId="ADAL" clId="{D0F15991-CF6C-8C4B-AD21-DC26DB777E50}" dt="2022-10-17T15:47:14.706" v="530" actId="2711"/>
          <ac:spMkLst>
            <pc:docMk/>
            <pc:sldMk cId="2178839121" sldId="379"/>
            <ac:spMk id="112" creationId="{8DE757E4-F90E-7C4F-BFB7-E7F9C06A27D4}"/>
          </ac:spMkLst>
        </pc:spChg>
        <pc:spChg chg="mod">
          <ac:chgData name="Cannell, Michael B" userId="df291291-9ac9-42c2-a976-062f6e2ad9da" providerId="ADAL" clId="{D0F15991-CF6C-8C4B-AD21-DC26DB777E50}" dt="2022-10-17T15:47:14.706" v="530" actId="2711"/>
          <ac:spMkLst>
            <pc:docMk/>
            <pc:sldMk cId="2178839121" sldId="379"/>
            <ac:spMk id="113" creationId="{3FE3E23C-C917-8043-9B6B-C66BE712F3A2}"/>
          </ac:spMkLst>
        </pc:spChg>
        <pc:spChg chg="mod">
          <ac:chgData name="Cannell, Michael B" userId="df291291-9ac9-42c2-a976-062f6e2ad9da" providerId="ADAL" clId="{D0F15991-CF6C-8C4B-AD21-DC26DB777E50}" dt="2022-10-17T15:47:14.706" v="530" actId="2711"/>
          <ac:spMkLst>
            <pc:docMk/>
            <pc:sldMk cId="2178839121" sldId="379"/>
            <ac:spMk id="114" creationId="{4E3876FD-FF21-7C49-AAF8-EE0E7D98BB98}"/>
          </ac:spMkLst>
        </pc:spChg>
        <pc:spChg chg="mod">
          <ac:chgData name="Cannell, Michael B" userId="df291291-9ac9-42c2-a976-062f6e2ad9da" providerId="ADAL" clId="{D0F15991-CF6C-8C4B-AD21-DC26DB777E50}" dt="2022-10-17T15:47:14.706" v="530" actId="2711"/>
          <ac:spMkLst>
            <pc:docMk/>
            <pc:sldMk cId="2178839121" sldId="379"/>
            <ac:spMk id="115" creationId="{706C7A6A-6B38-3046-9AF0-661B721C6BFB}"/>
          </ac:spMkLst>
        </pc:spChg>
        <pc:spChg chg="mod">
          <ac:chgData name="Cannell, Michael B" userId="df291291-9ac9-42c2-a976-062f6e2ad9da" providerId="ADAL" clId="{D0F15991-CF6C-8C4B-AD21-DC26DB777E50}" dt="2022-10-17T15:47:14.706" v="530" actId="2711"/>
          <ac:spMkLst>
            <pc:docMk/>
            <pc:sldMk cId="2178839121" sldId="379"/>
            <ac:spMk id="116" creationId="{09869151-D173-0E49-9FAC-814A593B45F6}"/>
          </ac:spMkLst>
        </pc:spChg>
        <pc:spChg chg="mod">
          <ac:chgData name="Cannell, Michael B" userId="df291291-9ac9-42c2-a976-062f6e2ad9da" providerId="ADAL" clId="{D0F15991-CF6C-8C4B-AD21-DC26DB777E50}" dt="2022-10-17T15:47:14.706" v="530" actId="2711"/>
          <ac:spMkLst>
            <pc:docMk/>
            <pc:sldMk cId="2178839121" sldId="379"/>
            <ac:spMk id="117" creationId="{44639460-C7F9-8049-ABB8-2BFF210AED9B}"/>
          </ac:spMkLst>
        </pc:spChg>
        <pc:spChg chg="mod">
          <ac:chgData name="Cannell, Michael B" userId="df291291-9ac9-42c2-a976-062f6e2ad9da" providerId="ADAL" clId="{D0F15991-CF6C-8C4B-AD21-DC26DB777E50}" dt="2022-10-17T15:47:14.706" v="530" actId="2711"/>
          <ac:spMkLst>
            <pc:docMk/>
            <pc:sldMk cId="2178839121" sldId="379"/>
            <ac:spMk id="118" creationId="{B3F5EA1E-0B05-B24F-B31D-5D6CCE3B5E20}"/>
          </ac:spMkLst>
        </pc:spChg>
        <pc:spChg chg="mod">
          <ac:chgData name="Cannell, Michael B" userId="df291291-9ac9-42c2-a976-062f6e2ad9da" providerId="ADAL" clId="{D0F15991-CF6C-8C4B-AD21-DC26DB777E50}" dt="2022-10-17T15:47:14.706" v="530" actId="2711"/>
          <ac:spMkLst>
            <pc:docMk/>
            <pc:sldMk cId="2178839121" sldId="379"/>
            <ac:spMk id="119" creationId="{AE73BD50-A6BB-5143-81A6-A94069BCBC9D}"/>
          </ac:spMkLst>
        </pc:spChg>
        <pc:spChg chg="mod">
          <ac:chgData name="Cannell, Michael B" userId="df291291-9ac9-42c2-a976-062f6e2ad9da" providerId="ADAL" clId="{D0F15991-CF6C-8C4B-AD21-DC26DB777E50}" dt="2022-10-17T15:47:14.706" v="530" actId="2711"/>
          <ac:spMkLst>
            <pc:docMk/>
            <pc:sldMk cId="2178839121" sldId="379"/>
            <ac:spMk id="120" creationId="{36E8ABB4-C975-6841-9171-29E4F6527C40}"/>
          </ac:spMkLst>
        </pc:spChg>
        <pc:spChg chg="mod">
          <ac:chgData name="Cannell, Michael B" userId="df291291-9ac9-42c2-a976-062f6e2ad9da" providerId="ADAL" clId="{D0F15991-CF6C-8C4B-AD21-DC26DB777E50}" dt="2022-10-17T15:47:14.706" v="530" actId="2711"/>
          <ac:spMkLst>
            <pc:docMk/>
            <pc:sldMk cId="2178839121" sldId="379"/>
            <ac:spMk id="121" creationId="{BE74BBC2-B18E-D542-9B7E-59E26ACFE915}"/>
          </ac:spMkLst>
        </pc:spChg>
        <pc:spChg chg="mod">
          <ac:chgData name="Cannell, Michael B" userId="df291291-9ac9-42c2-a976-062f6e2ad9da" providerId="ADAL" clId="{D0F15991-CF6C-8C4B-AD21-DC26DB777E50}" dt="2022-10-17T15:47:14.706" v="530" actId="2711"/>
          <ac:spMkLst>
            <pc:docMk/>
            <pc:sldMk cId="2178839121" sldId="379"/>
            <ac:spMk id="122" creationId="{94888AF0-34E9-2241-9CEC-99164A6105C6}"/>
          </ac:spMkLst>
        </pc:spChg>
        <pc:spChg chg="mod">
          <ac:chgData name="Cannell, Michael B" userId="df291291-9ac9-42c2-a976-062f6e2ad9da" providerId="ADAL" clId="{D0F15991-CF6C-8C4B-AD21-DC26DB777E50}" dt="2022-10-17T15:47:14.706" v="530" actId="2711"/>
          <ac:spMkLst>
            <pc:docMk/>
            <pc:sldMk cId="2178839121" sldId="379"/>
            <ac:spMk id="123" creationId="{1A4EC265-4319-FD45-BEEC-D67C5C054A4C}"/>
          </ac:spMkLst>
        </pc:spChg>
        <pc:spChg chg="mod">
          <ac:chgData name="Cannell, Michael B" userId="df291291-9ac9-42c2-a976-062f6e2ad9da" providerId="ADAL" clId="{D0F15991-CF6C-8C4B-AD21-DC26DB777E50}" dt="2022-10-17T15:47:14.706" v="530" actId="2711"/>
          <ac:spMkLst>
            <pc:docMk/>
            <pc:sldMk cId="2178839121" sldId="379"/>
            <ac:spMk id="124" creationId="{E8CF33B6-EE3D-7543-B392-B18088E9BDEC}"/>
          </ac:spMkLst>
        </pc:spChg>
        <pc:spChg chg="mod">
          <ac:chgData name="Cannell, Michael B" userId="df291291-9ac9-42c2-a976-062f6e2ad9da" providerId="ADAL" clId="{D0F15991-CF6C-8C4B-AD21-DC26DB777E50}" dt="2022-10-17T15:47:14.706" v="530" actId="2711"/>
          <ac:spMkLst>
            <pc:docMk/>
            <pc:sldMk cId="2178839121" sldId="379"/>
            <ac:spMk id="125" creationId="{08A73DC7-6BCA-5B47-9459-8BAEA3E33CEE}"/>
          </ac:spMkLst>
        </pc:spChg>
        <pc:spChg chg="mod">
          <ac:chgData name="Cannell, Michael B" userId="df291291-9ac9-42c2-a976-062f6e2ad9da" providerId="ADAL" clId="{D0F15991-CF6C-8C4B-AD21-DC26DB777E50}" dt="2022-10-17T15:47:14.706" v="530" actId="2711"/>
          <ac:spMkLst>
            <pc:docMk/>
            <pc:sldMk cId="2178839121" sldId="379"/>
            <ac:spMk id="126" creationId="{43879313-2FEA-2042-982E-6D10DD2623E9}"/>
          </ac:spMkLst>
        </pc:spChg>
        <pc:spChg chg="mod">
          <ac:chgData name="Cannell, Michael B" userId="df291291-9ac9-42c2-a976-062f6e2ad9da" providerId="ADAL" clId="{D0F15991-CF6C-8C4B-AD21-DC26DB777E50}" dt="2022-10-17T15:47:14.706" v="530" actId="2711"/>
          <ac:spMkLst>
            <pc:docMk/>
            <pc:sldMk cId="2178839121" sldId="379"/>
            <ac:spMk id="127" creationId="{089E5904-E0C0-604D-AAC5-73F71B38A887}"/>
          </ac:spMkLst>
        </pc:spChg>
        <pc:spChg chg="mod">
          <ac:chgData name="Cannell, Michael B" userId="df291291-9ac9-42c2-a976-062f6e2ad9da" providerId="ADAL" clId="{D0F15991-CF6C-8C4B-AD21-DC26DB777E50}" dt="2022-10-17T15:47:14.706" v="530" actId="2711"/>
          <ac:spMkLst>
            <pc:docMk/>
            <pc:sldMk cId="2178839121" sldId="379"/>
            <ac:spMk id="128" creationId="{B7A543FD-C9A9-8042-99FF-672CCCC303F6}"/>
          </ac:spMkLst>
        </pc:spChg>
        <pc:spChg chg="mod">
          <ac:chgData name="Cannell, Michael B" userId="df291291-9ac9-42c2-a976-062f6e2ad9da" providerId="ADAL" clId="{D0F15991-CF6C-8C4B-AD21-DC26DB777E50}" dt="2022-10-17T15:47:14.706" v="530" actId="2711"/>
          <ac:spMkLst>
            <pc:docMk/>
            <pc:sldMk cId="2178839121" sldId="379"/>
            <ac:spMk id="129" creationId="{A7F03C5C-F422-4A4B-97A5-455B83940D93}"/>
          </ac:spMkLst>
        </pc:spChg>
        <pc:spChg chg="mod">
          <ac:chgData name="Cannell, Michael B" userId="df291291-9ac9-42c2-a976-062f6e2ad9da" providerId="ADAL" clId="{D0F15991-CF6C-8C4B-AD21-DC26DB777E50}" dt="2022-10-17T15:47:14.706" v="530" actId="2711"/>
          <ac:spMkLst>
            <pc:docMk/>
            <pc:sldMk cId="2178839121" sldId="379"/>
            <ac:spMk id="130" creationId="{C9789272-7031-8145-A39B-9A14CC88D3A4}"/>
          </ac:spMkLst>
        </pc:spChg>
        <pc:spChg chg="mod">
          <ac:chgData name="Cannell, Michael B" userId="df291291-9ac9-42c2-a976-062f6e2ad9da" providerId="ADAL" clId="{D0F15991-CF6C-8C4B-AD21-DC26DB777E50}" dt="2022-10-17T15:47:14.706" v="530" actId="2711"/>
          <ac:spMkLst>
            <pc:docMk/>
            <pc:sldMk cId="2178839121" sldId="379"/>
            <ac:spMk id="131" creationId="{9A9A1F59-1C76-D34E-BACE-BA83FBA8E982}"/>
          </ac:spMkLst>
        </pc:spChg>
        <pc:spChg chg="mod">
          <ac:chgData name="Cannell, Michael B" userId="df291291-9ac9-42c2-a976-062f6e2ad9da" providerId="ADAL" clId="{D0F15991-CF6C-8C4B-AD21-DC26DB777E50}" dt="2022-10-17T15:47:14.706" v="530" actId="2711"/>
          <ac:spMkLst>
            <pc:docMk/>
            <pc:sldMk cId="2178839121" sldId="379"/>
            <ac:spMk id="132" creationId="{9353C62F-44AA-1D4B-94F9-E12937D73E43}"/>
          </ac:spMkLst>
        </pc:spChg>
        <pc:spChg chg="mod">
          <ac:chgData name="Cannell, Michael B" userId="df291291-9ac9-42c2-a976-062f6e2ad9da" providerId="ADAL" clId="{D0F15991-CF6C-8C4B-AD21-DC26DB777E50}" dt="2022-10-17T15:47:14.706" v="530" actId="2711"/>
          <ac:spMkLst>
            <pc:docMk/>
            <pc:sldMk cId="2178839121" sldId="379"/>
            <ac:spMk id="133" creationId="{BE9CD44F-84AE-E74D-BAA7-BA711DEABF17}"/>
          </ac:spMkLst>
        </pc:spChg>
        <pc:spChg chg="mod">
          <ac:chgData name="Cannell, Michael B" userId="df291291-9ac9-42c2-a976-062f6e2ad9da" providerId="ADAL" clId="{D0F15991-CF6C-8C4B-AD21-DC26DB777E50}" dt="2022-10-17T15:47:14.706" v="530" actId="2711"/>
          <ac:spMkLst>
            <pc:docMk/>
            <pc:sldMk cId="2178839121" sldId="379"/>
            <ac:spMk id="134" creationId="{6C7D5F85-A10A-A34A-8552-157D89390DDF}"/>
          </ac:spMkLst>
        </pc:spChg>
        <pc:spChg chg="mod">
          <ac:chgData name="Cannell, Michael B" userId="df291291-9ac9-42c2-a976-062f6e2ad9da" providerId="ADAL" clId="{D0F15991-CF6C-8C4B-AD21-DC26DB777E50}" dt="2022-10-17T15:47:14.706" v="530" actId="2711"/>
          <ac:spMkLst>
            <pc:docMk/>
            <pc:sldMk cId="2178839121" sldId="379"/>
            <ac:spMk id="135" creationId="{864FE408-1C85-EA43-82BD-B37EA6476C0A}"/>
          </ac:spMkLst>
        </pc:spChg>
        <pc:spChg chg="mod">
          <ac:chgData name="Cannell, Michael B" userId="df291291-9ac9-42c2-a976-062f6e2ad9da" providerId="ADAL" clId="{D0F15991-CF6C-8C4B-AD21-DC26DB777E50}" dt="2022-10-17T15:47:14.706" v="530" actId="2711"/>
          <ac:spMkLst>
            <pc:docMk/>
            <pc:sldMk cId="2178839121" sldId="379"/>
            <ac:spMk id="136" creationId="{1720655A-7174-AF42-A935-9A47DD5860D9}"/>
          </ac:spMkLst>
        </pc:spChg>
        <pc:spChg chg="mod">
          <ac:chgData name="Cannell, Michael B" userId="df291291-9ac9-42c2-a976-062f6e2ad9da" providerId="ADAL" clId="{D0F15991-CF6C-8C4B-AD21-DC26DB777E50}" dt="2022-10-17T15:47:14.706" v="530" actId="2711"/>
          <ac:spMkLst>
            <pc:docMk/>
            <pc:sldMk cId="2178839121" sldId="379"/>
            <ac:spMk id="137" creationId="{4B3FA760-E41E-3649-9D48-5B153CB87F29}"/>
          </ac:spMkLst>
        </pc:spChg>
        <pc:spChg chg="mod">
          <ac:chgData name="Cannell, Michael B" userId="df291291-9ac9-42c2-a976-062f6e2ad9da" providerId="ADAL" clId="{D0F15991-CF6C-8C4B-AD21-DC26DB777E50}" dt="2022-10-17T15:47:14.706" v="530" actId="2711"/>
          <ac:spMkLst>
            <pc:docMk/>
            <pc:sldMk cId="2178839121" sldId="379"/>
            <ac:spMk id="138" creationId="{0DFD26EA-DB40-0746-95C5-3EC8FE89ACE2}"/>
          </ac:spMkLst>
        </pc:spChg>
        <pc:spChg chg="mod">
          <ac:chgData name="Cannell, Michael B" userId="df291291-9ac9-42c2-a976-062f6e2ad9da" providerId="ADAL" clId="{D0F15991-CF6C-8C4B-AD21-DC26DB777E50}" dt="2022-10-17T15:47:14.706" v="530" actId="2711"/>
          <ac:spMkLst>
            <pc:docMk/>
            <pc:sldMk cId="2178839121" sldId="379"/>
            <ac:spMk id="139" creationId="{2D25D026-BEBF-3A4B-B641-BEDBAF25445D}"/>
          </ac:spMkLst>
        </pc:spChg>
        <pc:spChg chg="mod">
          <ac:chgData name="Cannell, Michael B" userId="df291291-9ac9-42c2-a976-062f6e2ad9da" providerId="ADAL" clId="{D0F15991-CF6C-8C4B-AD21-DC26DB777E50}" dt="2022-10-17T15:47:14.706" v="530" actId="2711"/>
          <ac:spMkLst>
            <pc:docMk/>
            <pc:sldMk cId="2178839121" sldId="379"/>
            <ac:spMk id="140" creationId="{3F4B4359-5B09-9444-9678-28D9F0EBEE5B}"/>
          </ac:spMkLst>
        </pc:spChg>
        <pc:spChg chg="mod">
          <ac:chgData name="Cannell, Michael B" userId="df291291-9ac9-42c2-a976-062f6e2ad9da" providerId="ADAL" clId="{D0F15991-CF6C-8C4B-AD21-DC26DB777E50}" dt="2022-10-17T15:47:14.706" v="530" actId="2711"/>
          <ac:spMkLst>
            <pc:docMk/>
            <pc:sldMk cId="2178839121" sldId="379"/>
            <ac:spMk id="141" creationId="{2FAE8446-6AAC-0A4D-953B-97FF310811B8}"/>
          </ac:spMkLst>
        </pc:spChg>
        <pc:spChg chg="mod">
          <ac:chgData name="Cannell, Michael B" userId="df291291-9ac9-42c2-a976-062f6e2ad9da" providerId="ADAL" clId="{D0F15991-CF6C-8C4B-AD21-DC26DB777E50}" dt="2022-10-17T15:47:14.706" v="530" actId="2711"/>
          <ac:spMkLst>
            <pc:docMk/>
            <pc:sldMk cId="2178839121" sldId="379"/>
            <ac:spMk id="142" creationId="{28CD5BBE-CA1F-1648-AFAC-516A47AD3DE0}"/>
          </ac:spMkLst>
        </pc:spChg>
        <pc:spChg chg="mod">
          <ac:chgData name="Cannell, Michael B" userId="df291291-9ac9-42c2-a976-062f6e2ad9da" providerId="ADAL" clId="{D0F15991-CF6C-8C4B-AD21-DC26DB777E50}" dt="2022-10-17T15:47:14.706" v="530" actId="2711"/>
          <ac:spMkLst>
            <pc:docMk/>
            <pc:sldMk cId="2178839121" sldId="379"/>
            <ac:spMk id="143" creationId="{F158F027-00AB-3047-9749-B9ED050F44C2}"/>
          </ac:spMkLst>
        </pc:spChg>
        <pc:spChg chg="mod">
          <ac:chgData name="Cannell, Michael B" userId="df291291-9ac9-42c2-a976-062f6e2ad9da" providerId="ADAL" clId="{D0F15991-CF6C-8C4B-AD21-DC26DB777E50}" dt="2022-10-17T15:47:14.706" v="530" actId="2711"/>
          <ac:spMkLst>
            <pc:docMk/>
            <pc:sldMk cId="2178839121" sldId="379"/>
            <ac:spMk id="144" creationId="{2C500A03-FD0F-914E-BECB-2E350795F669}"/>
          </ac:spMkLst>
        </pc:spChg>
        <pc:spChg chg="mod">
          <ac:chgData name="Cannell, Michael B" userId="df291291-9ac9-42c2-a976-062f6e2ad9da" providerId="ADAL" clId="{D0F15991-CF6C-8C4B-AD21-DC26DB777E50}" dt="2022-10-17T15:47:25.603" v="532" actId="1076"/>
          <ac:spMkLst>
            <pc:docMk/>
            <pc:sldMk cId="2178839121" sldId="379"/>
            <ac:spMk id="145" creationId="{53512E59-6C7E-F647-8DF9-8D98925A4593}"/>
          </ac:spMkLst>
        </pc:spChg>
        <pc:spChg chg="mod">
          <ac:chgData name="Cannell, Michael B" userId="df291291-9ac9-42c2-a976-062f6e2ad9da" providerId="ADAL" clId="{D0F15991-CF6C-8C4B-AD21-DC26DB777E50}" dt="2022-10-17T15:47:14.706" v="530" actId="2711"/>
          <ac:spMkLst>
            <pc:docMk/>
            <pc:sldMk cId="2178839121" sldId="379"/>
            <ac:spMk id="146" creationId="{FE34BB60-4D19-B94C-84C4-65F008A49B43}"/>
          </ac:spMkLst>
        </pc:spChg>
        <pc:spChg chg="mod">
          <ac:chgData name="Cannell, Michael B" userId="df291291-9ac9-42c2-a976-062f6e2ad9da" providerId="ADAL" clId="{D0F15991-CF6C-8C4B-AD21-DC26DB777E50}" dt="2022-10-17T15:47:14.706" v="530" actId="2711"/>
          <ac:spMkLst>
            <pc:docMk/>
            <pc:sldMk cId="2178839121" sldId="379"/>
            <ac:spMk id="147" creationId="{95303E9B-4EA0-5E41-8516-2B7953E27727}"/>
          </ac:spMkLst>
        </pc:spChg>
        <pc:spChg chg="mod">
          <ac:chgData name="Cannell, Michael B" userId="df291291-9ac9-42c2-a976-062f6e2ad9da" providerId="ADAL" clId="{D0F15991-CF6C-8C4B-AD21-DC26DB777E50}" dt="2022-10-17T15:47:14.706" v="530" actId="2711"/>
          <ac:spMkLst>
            <pc:docMk/>
            <pc:sldMk cId="2178839121" sldId="379"/>
            <ac:spMk id="148" creationId="{B932CA2A-A788-DC4A-AD0E-0C9540196FA6}"/>
          </ac:spMkLst>
        </pc:spChg>
      </pc:sldChg>
      <pc:sldChg chg="modSp mod addCm modCm">
        <pc:chgData name="Cannell, Michael B" userId="df291291-9ac9-42c2-a976-062f6e2ad9da" providerId="ADAL" clId="{D0F15991-CF6C-8C4B-AD21-DC26DB777E50}" dt="2022-10-18T13:56:51.365" v="9129"/>
        <pc:sldMkLst>
          <pc:docMk/>
          <pc:sldMk cId="91107369" sldId="380"/>
        </pc:sldMkLst>
        <pc:spChg chg="mod">
          <ac:chgData name="Cannell, Michael B" userId="df291291-9ac9-42c2-a976-062f6e2ad9da" providerId="ADAL" clId="{D0F15991-CF6C-8C4B-AD21-DC26DB777E50}" dt="2022-10-17T15:47:51.584" v="536" actId="2711"/>
          <ac:spMkLst>
            <pc:docMk/>
            <pc:sldMk cId="91107369" sldId="380"/>
            <ac:spMk id="18" creationId="{0CE71B31-1CFA-5544-9E9D-38D3DB9126BF}"/>
          </ac:spMkLst>
        </pc:spChg>
        <pc:spChg chg="mod">
          <ac:chgData name="Cannell, Michael B" userId="df291291-9ac9-42c2-a976-062f6e2ad9da" providerId="ADAL" clId="{D0F15991-CF6C-8C4B-AD21-DC26DB777E50}" dt="2022-10-17T15:47:51.584" v="536" actId="2711"/>
          <ac:spMkLst>
            <pc:docMk/>
            <pc:sldMk cId="91107369" sldId="380"/>
            <ac:spMk id="24" creationId="{DBF22342-FC19-7D4A-BF29-4BA98476FA3E}"/>
          </ac:spMkLst>
        </pc:spChg>
        <pc:spChg chg="mod">
          <ac:chgData name="Cannell, Michael B" userId="df291291-9ac9-42c2-a976-062f6e2ad9da" providerId="ADAL" clId="{D0F15991-CF6C-8C4B-AD21-DC26DB777E50}" dt="2022-10-18T13:53:52.620" v="9107" actId="207"/>
          <ac:spMkLst>
            <pc:docMk/>
            <pc:sldMk cId="91107369" sldId="380"/>
            <ac:spMk id="120" creationId="{36E8ABB4-C975-6841-9171-29E4F6527C40}"/>
          </ac:spMkLst>
        </pc:spChg>
        <pc:spChg chg="mod">
          <ac:chgData name="Cannell, Michael B" userId="df291291-9ac9-42c2-a976-062f6e2ad9da" providerId="ADAL" clId="{D0F15991-CF6C-8C4B-AD21-DC26DB777E50}" dt="2022-10-18T13:53:52.620" v="9107" actId="207"/>
          <ac:spMkLst>
            <pc:docMk/>
            <pc:sldMk cId="91107369" sldId="380"/>
            <ac:spMk id="121" creationId="{BE74BBC2-B18E-D542-9B7E-59E26ACFE915}"/>
          </ac:spMkLst>
        </pc:spChg>
        <pc:spChg chg="mod">
          <ac:chgData name="Cannell, Michael B" userId="df291291-9ac9-42c2-a976-062f6e2ad9da" providerId="ADAL" clId="{D0F15991-CF6C-8C4B-AD21-DC26DB777E50}" dt="2022-10-18T13:53:52.620" v="9107" actId="207"/>
          <ac:spMkLst>
            <pc:docMk/>
            <pc:sldMk cId="91107369" sldId="380"/>
            <ac:spMk id="122" creationId="{94888AF0-34E9-2241-9CEC-99164A6105C6}"/>
          </ac:spMkLst>
        </pc:spChg>
        <pc:spChg chg="mod">
          <ac:chgData name="Cannell, Michael B" userId="df291291-9ac9-42c2-a976-062f6e2ad9da" providerId="ADAL" clId="{D0F15991-CF6C-8C4B-AD21-DC26DB777E50}" dt="2022-10-18T13:53:52.620" v="9107" actId="207"/>
          <ac:spMkLst>
            <pc:docMk/>
            <pc:sldMk cId="91107369" sldId="380"/>
            <ac:spMk id="123" creationId="{1A4EC265-4319-FD45-BEEC-D67C5C054A4C}"/>
          </ac:spMkLst>
        </pc:spChg>
        <pc:spChg chg="mod">
          <ac:chgData name="Cannell, Michael B" userId="df291291-9ac9-42c2-a976-062f6e2ad9da" providerId="ADAL" clId="{D0F15991-CF6C-8C4B-AD21-DC26DB777E50}" dt="2022-10-18T13:53:52.620" v="9107" actId="207"/>
          <ac:spMkLst>
            <pc:docMk/>
            <pc:sldMk cId="91107369" sldId="380"/>
            <ac:spMk id="124" creationId="{E8CF33B6-EE3D-7543-B392-B18088E9BDEC}"/>
          </ac:spMkLst>
        </pc:spChg>
        <pc:spChg chg="mod">
          <ac:chgData name="Cannell, Michael B" userId="df291291-9ac9-42c2-a976-062f6e2ad9da" providerId="ADAL" clId="{D0F15991-CF6C-8C4B-AD21-DC26DB777E50}" dt="2022-10-18T13:53:52.620" v="9107" actId="207"/>
          <ac:spMkLst>
            <pc:docMk/>
            <pc:sldMk cId="91107369" sldId="380"/>
            <ac:spMk id="125" creationId="{08A73DC7-6BCA-5B47-9459-8BAEA3E33CEE}"/>
          </ac:spMkLst>
        </pc:spChg>
        <pc:spChg chg="mod">
          <ac:chgData name="Cannell, Michael B" userId="df291291-9ac9-42c2-a976-062f6e2ad9da" providerId="ADAL" clId="{D0F15991-CF6C-8C4B-AD21-DC26DB777E50}" dt="2022-10-18T13:53:52.620" v="9107" actId="207"/>
          <ac:spMkLst>
            <pc:docMk/>
            <pc:sldMk cId="91107369" sldId="380"/>
            <ac:spMk id="126" creationId="{43879313-2FEA-2042-982E-6D10DD2623E9}"/>
          </ac:spMkLst>
        </pc:spChg>
        <pc:spChg chg="mod">
          <ac:chgData name="Cannell, Michael B" userId="df291291-9ac9-42c2-a976-062f6e2ad9da" providerId="ADAL" clId="{D0F15991-CF6C-8C4B-AD21-DC26DB777E50}" dt="2022-10-18T13:53:52.620" v="9107" actId="207"/>
          <ac:spMkLst>
            <pc:docMk/>
            <pc:sldMk cId="91107369" sldId="380"/>
            <ac:spMk id="127" creationId="{089E5904-E0C0-604D-AAC5-73F71B38A887}"/>
          </ac:spMkLst>
        </pc:spChg>
        <pc:spChg chg="mod">
          <ac:chgData name="Cannell, Michael B" userId="df291291-9ac9-42c2-a976-062f6e2ad9da" providerId="ADAL" clId="{D0F15991-CF6C-8C4B-AD21-DC26DB777E50}" dt="2022-10-18T13:53:52.620" v="9107" actId="207"/>
          <ac:spMkLst>
            <pc:docMk/>
            <pc:sldMk cId="91107369" sldId="380"/>
            <ac:spMk id="128" creationId="{B7A543FD-C9A9-8042-99FF-672CCCC303F6}"/>
          </ac:spMkLst>
        </pc:spChg>
        <pc:spChg chg="mod">
          <ac:chgData name="Cannell, Michael B" userId="df291291-9ac9-42c2-a976-062f6e2ad9da" providerId="ADAL" clId="{D0F15991-CF6C-8C4B-AD21-DC26DB777E50}" dt="2022-10-18T13:53:52.620" v="9107" actId="207"/>
          <ac:spMkLst>
            <pc:docMk/>
            <pc:sldMk cId="91107369" sldId="380"/>
            <ac:spMk id="129" creationId="{A7F03C5C-F422-4A4B-97A5-455B83940D93}"/>
          </ac:spMkLst>
        </pc:spChg>
        <pc:spChg chg="mod">
          <ac:chgData name="Cannell, Michael B" userId="df291291-9ac9-42c2-a976-062f6e2ad9da" providerId="ADAL" clId="{D0F15991-CF6C-8C4B-AD21-DC26DB777E50}" dt="2022-10-18T13:53:52.620" v="9107" actId="207"/>
          <ac:spMkLst>
            <pc:docMk/>
            <pc:sldMk cId="91107369" sldId="380"/>
            <ac:spMk id="130" creationId="{C9789272-7031-8145-A39B-9A14CC88D3A4}"/>
          </ac:spMkLst>
        </pc:spChg>
        <pc:spChg chg="mod">
          <ac:chgData name="Cannell, Michael B" userId="df291291-9ac9-42c2-a976-062f6e2ad9da" providerId="ADAL" clId="{D0F15991-CF6C-8C4B-AD21-DC26DB777E50}" dt="2022-10-18T13:53:52.620" v="9107" actId="207"/>
          <ac:spMkLst>
            <pc:docMk/>
            <pc:sldMk cId="91107369" sldId="380"/>
            <ac:spMk id="131" creationId="{9A9A1F59-1C76-D34E-BACE-BA83FBA8E982}"/>
          </ac:spMkLst>
        </pc:spChg>
        <pc:spChg chg="mod">
          <ac:chgData name="Cannell, Michael B" userId="df291291-9ac9-42c2-a976-062f6e2ad9da" providerId="ADAL" clId="{D0F15991-CF6C-8C4B-AD21-DC26DB777E50}" dt="2022-10-18T13:53:52.620" v="9107" actId="207"/>
          <ac:spMkLst>
            <pc:docMk/>
            <pc:sldMk cId="91107369" sldId="380"/>
            <ac:spMk id="132" creationId="{9353C62F-44AA-1D4B-94F9-E12937D73E43}"/>
          </ac:spMkLst>
        </pc:spChg>
        <pc:spChg chg="mod">
          <ac:chgData name="Cannell, Michael B" userId="df291291-9ac9-42c2-a976-062f6e2ad9da" providerId="ADAL" clId="{D0F15991-CF6C-8C4B-AD21-DC26DB777E50}" dt="2022-10-18T13:53:52.620" v="9107" actId="207"/>
          <ac:spMkLst>
            <pc:docMk/>
            <pc:sldMk cId="91107369" sldId="380"/>
            <ac:spMk id="133" creationId="{BE9CD44F-84AE-E74D-BAA7-BA711DEABF17}"/>
          </ac:spMkLst>
        </pc:spChg>
        <pc:spChg chg="mod">
          <ac:chgData name="Cannell, Michael B" userId="df291291-9ac9-42c2-a976-062f6e2ad9da" providerId="ADAL" clId="{D0F15991-CF6C-8C4B-AD21-DC26DB777E50}" dt="2022-10-18T13:53:52.620" v="9107" actId="207"/>
          <ac:spMkLst>
            <pc:docMk/>
            <pc:sldMk cId="91107369" sldId="380"/>
            <ac:spMk id="134" creationId="{6C7D5F85-A10A-A34A-8552-157D89390DDF}"/>
          </ac:spMkLst>
        </pc:spChg>
        <pc:spChg chg="mod">
          <ac:chgData name="Cannell, Michael B" userId="df291291-9ac9-42c2-a976-062f6e2ad9da" providerId="ADAL" clId="{D0F15991-CF6C-8C4B-AD21-DC26DB777E50}" dt="2022-10-18T13:53:52.620" v="9107" actId="207"/>
          <ac:spMkLst>
            <pc:docMk/>
            <pc:sldMk cId="91107369" sldId="380"/>
            <ac:spMk id="135" creationId="{864FE408-1C85-EA43-82BD-B37EA6476C0A}"/>
          </ac:spMkLst>
        </pc:spChg>
        <pc:spChg chg="mod">
          <ac:chgData name="Cannell, Michael B" userId="df291291-9ac9-42c2-a976-062f6e2ad9da" providerId="ADAL" clId="{D0F15991-CF6C-8C4B-AD21-DC26DB777E50}" dt="2022-10-18T13:53:52.620" v="9107" actId="207"/>
          <ac:spMkLst>
            <pc:docMk/>
            <pc:sldMk cId="91107369" sldId="380"/>
            <ac:spMk id="136" creationId="{1720655A-7174-AF42-A935-9A47DD5860D9}"/>
          </ac:spMkLst>
        </pc:spChg>
        <pc:spChg chg="mod">
          <ac:chgData name="Cannell, Michael B" userId="df291291-9ac9-42c2-a976-062f6e2ad9da" providerId="ADAL" clId="{D0F15991-CF6C-8C4B-AD21-DC26DB777E50}" dt="2022-10-18T13:53:52.620" v="9107" actId="207"/>
          <ac:spMkLst>
            <pc:docMk/>
            <pc:sldMk cId="91107369" sldId="380"/>
            <ac:spMk id="137" creationId="{4B3FA760-E41E-3649-9D48-5B153CB87F29}"/>
          </ac:spMkLst>
        </pc:spChg>
        <pc:spChg chg="mod">
          <ac:chgData name="Cannell, Michael B" userId="df291291-9ac9-42c2-a976-062f6e2ad9da" providerId="ADAL" clId="{D0F15991-CF6C-8C4B-AD21-DC26DB777E50}" dt="2022-10-18T13:53:52.620" v="9107" actId="207"/>
          <ac:spMkLst>
            <pc:docMk/>
            <pc:sldMk cId="91107369" sldId="380"/>
            <ac:spMk id="138" creationId="{0DFD26EA-DB40-0746-95C5-3EC8FE89ACE2}"/>
          </ac:spMkLst>
        </pc:spChg>
        <pc:spChg chg="mod">
          <ac:chgData name="Cannell, Michael B" userId="df291291-9ac9-42c2-a976-062f6e2ad9da" providerId="ADAL" clId="{D0F15991-CF6C-8C4B-AD21-DC26DB777E50}" dt="2022-10-18T13:53:52.620" v="9107" actId="207"/>
          <ac:spMkLst>
            <pc:docMk/>
            <pc:sldMk cId="91107369" sldId="380"/>
            <ac:spMk id="139" creationId="{2D25D026-BEBF-3A4B-B641-BEDBAF25445D}"/>
          </ac:spMkLst>
        </pc:spChg>
        <pc:spChg chg="mod">
          <ac:chgData name="Cannell, Michael B" userId="df291291-9ac9-42c2-a976-062f6e2ad9da" providerId="ADAL" clId="{D0F15991-CF6C-8C4B-AD21-DC26DB777E50}" dt="2022-10-18T13:53:52.620" v="9107" actId="207"/>
          <ac:spMkLst>
            <pc:docMk/>
            <pc:sldMk cId="91107369" sldId="380"/>
            <ac:spMk id="140" creationId="{3F4B4359-5B09-9444-9678-28D9F0EBEE5B}"/>
          </ac:spMkLst>
        </pc:spChg>
        <pc:spChg chg="mod">
          <ac:chgData name="Cannell, Michael B" userId="df291291-9ac9-42c2-a976-062f6e2ad9da" providerId="ADAL" clId="{D0F15991-CF6C-8C4B-AD21-DC26DB777E50}" dt="2022-10-18T13:53:52.620" v="9107" actId="207"/>
          <ac:spMkLst>
            <pc:docMk/>
            <pc:sldMk cId="91107369" sldId="380"/>
            <ac:spMk id="141" creationId="{2FAE8446-6AAC-0A4D-953B-97FF310811B8}"/>
          </ac:spMkLst>
        </pc:spChg>
        <pc:spChg chg="mod">
          <ac:chgData name="Cannell, Michael B" userId="df291291-9ac9-42c2-a976-062f6e2ad9da" providerId="ADAL" clId="{D0F15991-CF6C-8C4B-AD21-DC26DB777E50}" dt="2022-10-18T13:53:52.620" v="9107" actId="207"/>
          <ac:spMkLst>
            <pc:docMk/>
            <pc:sldMk cId="91107369" sldId="380"/>
            <ac:spMk id="142" creationId="{28CD5BBE-CA1F-1648-AFAC-516A47AD3DE0}"/>
          </ac:spMkLst>
        </pc:spChg>
        <pc:spChg chg="mod">
          <ac:chgData name="Cannell, Michael B" userId="df291291-9ac9-42c2-a976-062f6e2ad9da" providerId="ADAL" clId="{D0F15991-CF6C-8C4B-AD21-DC26DB777E50}" dt="2022-10-18T13:53:52.620" v="9107" actId="207"/>
          <ac:spMkLst>
            <pc:docMk/>
            <pc:sldMk cId="91107369" sldId="380"/>
            <ac:spMk id="143" creationId="{F158F027-00AB-3047-9749-B9ED050F44C2}"/>
          </ac:spMkLst>
        </pc:spChg>
        <pc:spChg chg="mod">
          <ac:chgData name="Cannell, Michael B" userId="df291291-9ac9-42c2-a976-062f6e2ad9da" providerId="ADAL" clId="{D0F15991-CF6C-8C4B-AD21-DC26DB777E50}" dt="2022-10-18T13:53:52.620" v="9107" actId="207"/>
          <ac:spMkLst>
            <pc:docMk/>
            <pc:sldMk cId="91107369" sldId="380"/>
            <ac:spMk id="144" creationId="{2C500A03-FD0F-914E-BECB-2E350795F669}"/>
          </ac:spMkLst>
        </pc:spChg>
        <pc:spChg chg="mod">
          <ac:chgData name="Cannell, Michael B" userId="df291291-9ac9-42c2-a976-062f6e2ad9da" providerId="ADAL" clId="{D0F15991-CF6C-8C4B-AD21-DC26DB777E50}" dt="2022-10-17T15:48:18.152" v="540" actId="255"/>
          <ac:spMkLst>
            <pc:docMk/>
            <pc:sldMk cId="91107369" sldId="380"/>
            <ac:spMk id="145" creationId="{53512E59-6C7E-F647-8DF9-8D98925A4593}"/>
          </ac:spMkLst>
        </pc:spChg>
        <pc:spChg chg="mod">
          <ac:chgData name="Cannell, Michael B" userId="df291291-9ac9-42c2-a976-062f6e2ad9da" providerId="ADAL" clId="{D0F15991-CF6C-8C4B-AD21-DC26DB777E50}" dt="2022-10-17T15:48:18.152" v="540" actId="255"/>
          <ac:spMkLst>
            <pc:docMk/>
            <pc:sldMk cId="91107369" sldId="380"/>
            <ac:spMk id="149" creationId="{F536C0AD-03CB-D343-89A3-E5D153430D6D}"/>
          </ac:spMkLst>
        </pc:spChg>
        <pc:spChg chg="mod">
          <ac:chgData name="Cannell, Michael B" userId="df291291-9ac9-42c2-a976-062f6e2ad9da" providerId="ADAL" clId="{D0F15991-CF6C-8C4B-AD21-DC26DB777E50}" dt="2022-10-18T13:53:52.620" v="9107" actId="207"/>
          <ac:spMkLst>
            <pc:docMk/>
            <pc:sldMk cId="91107369" sldId="380"/>
            <ac:spMk id="151" creationId="{099CFFFC-B9CE-5843-AA69-2DF543FFDCDD}"/>
          </ac:spMkLst>
        </pc:spChg>
        <pc:spChg chg="mod">
          <ac:chgData name="Cannell, Michael B" userId="df291291-9ac9-42c2-a976-062f6e2ad9da" providerId="ADAL" clId="{D0F15991-CF6C-8C4B-AD21-DC26DB777E50}" dt="2022-10-18T13:53:52.620" v="9107" actId="207"/>
          <ac:spMkLst>
            <pc:docMk/>
            <pc:sldMk cId="91107369" sldId="380"/>
            <ac:spMk id="152" creationId="{CEA32C14-40AF-AA48-98C7-34DB9FD5F1EF}"/>
          </ac:spMkLst>
        </pc:spChg>
        <pc:spChg chg="mod">
          <ac:chgData name="Cannell, Michael B" userId="df291291-9ac9-42c2-a976-062f6e2ad9da" providerId="ADAL" clId="{D0F15991-CF6C-8C4B-AD21-DC26DB777E50}" dt="2022-10-18T13:53:52.620" v="9107" actId="207"/>
          <ac:spMkLst>
            <pc:docMk/>
            <pc:sldMk cId="91107369" sldId="380"/>
            <ac:spMk id="153" creationId="{2494F063-E7BD-4949-B9BD-B00B6D4E8C0A}"/>
          </ac:spMkLst>
        </pc:spChg>
        <pc:spChg chg="mod">
          <ac:chgData name="Cannell, Michael B" userId="df291291-9ac9-42c2-a976-062f6e2ad9da" providerId="ADAL" clId="{D0F15991-CF6C-8C4B-AD21-DC26DB777E50}" dt="2022-10-18T13:53:52.620" v="9107" actId="207"/>
          <ac:spMkLst>
            <pc:docMk/>
            <pc:sldMk cId="91107369" sldId="380"/>
            <ac:spMk id="154" creationId="{DE9B6553-6533-934C-83D9-F34367DF9C2E}"/>
          </ac:spMkLst>
        </pc:spChg>
        <pc:spChg chg="mod">
          <ac:chgData name="Cannell, Michael B" userId="df291291-9ac9-42c2-a976-062f6e2ad9da" providerId="ADAL" clId="{D0F15991-CF6C-8C4B-AD21-DC26DB777E50}" dt="2022-10-18T13:53:52.620" v="9107" actId="207"/>
          <ac:spMkLst>
            <pc:docMk/>
            <pc:sldMk cId="91107369" sldId="380"/>
            <ac:spMk id="155" creationId="{997A4679-1A8D-194E-B966-A056ADE33017}"/>
          </ac:spMkLst>
        </pc:spChg>
        <pc:spChg chg="mod">
          <ac:chgData name="Cannell, Michael B" userId="df291291-9ac9-42c2-a976-062f6e2ad9da" providerId="ADAL" clId="{D0F15991-CF6C-8C4B-AD21-DC26DB777E50}" dt="2022-10-18T13:53:52.620" v="9107" actId="207"/>
          <ac:spMkLst>
            <pc:docMk/>
            <pc:sldMk cId="91107369" sldId="380"/>
            <ac:spMk id="156" creationId="{2AC48A53-A39D-BA44-85A4-DC17D1E091F5}"/>
          </ac:spMkLst>
        </pc:spChg>
        <pc:spChg chg="mod">
          <ac:chgData name="Cannell, Michael B" userId="df291291-9ac9-42c2-a976-062f6e2ad9da" providerId="ADAL" clId="{D0F15991-CF6C-8C4B-AD21-DC26DB777E50}" dt="2022-10-18T13:53:52.620" v="9107" actId="207"/>
          <ac:spMkLst>
            <pc:docMk/>
            <pc:sldMk cId="91107369" sldId="380"/>
            <ac:spMk id="157" creationId="{5FA0CB3C-B155-5C45-92AF-5D0A3E1274B2}"/>
          </ac:spMkLst>
        </pc:spChg>
        <pc:spChg chg="mod">
          <ac:chgData name="Cannell, Michael B" userId="df291291-9ac9-42c2-a976-062f6e2ad9da" providerId="ADAL" clId="{D0F15991-CF6C-8C4B-AD21-DC26DB777E50}" dt="2022-10-18T13:53:52.620" v="9107" actId="207"/>
          <ac:spMkLst>
            <pc:docMk/>
            <pc:sldMk cId="91107369" sldId="380"/>
            <ac:spMk id="158" creationId="{E9B90875-7F2C-BF4A-812E-8A703256C4E5}"/>
          </ac:spMkLst>
        </pc:spChg>
        <pc:spChg chg="mod">
          <ac:chgData name="Cannell, Michael B" userId="df291291-9ac9-42c2-a976-062f6e2ad9da" providerId="ADAL" clId="{D0F15991-CF6C-8C4B-AD21-DC26DB777E50}" dt="2022-10-18T13:53:52.620" v="9107" actId="207"/>
          <ac:spMkLst>
            <pc:docMk/>
            <pc:sldMk cId="91107369" sldId="380"/>
            <ac:spMk id="159" creationId="{169D2554-7E50-9447-9E9B-B28C31E5B31F}"/>
          </ac:spMkLst>
        </pc:spChg>
        <pc:spChg chg="mod">
          <ac:chgData name="Cannell, Michael B" userId="df291291-9ac9-42c2-a976-062f6e2ad9da" providerId="ADAL" clId="{D0F15991-CF6C-8C4B-AD21-DC26DB777E50}" dt="2022-10-18T13:53:52.620" v="9107" actId="207"/>
          <ac:spMkLst>
            <pc:docMk/>
            <pc:sldMk cId="91107369" sldId="380"/>
            <ac:spMk id="160" creationId="{0B4D3E48-C4EE-FB4E-8E3C-2407643BADF3}"/>
          </ac:spMkLst>
        </pc:spChg>
        <pc:spChg chg="mod">
          <ac:chgData name="Cannell, Michael B" userId="df291291-9ac9-42c2-a976-062f6e2ad9da" providerId="ADAL" clId="{D0F15991-CF6C-8C4B-AD21-DC26DB777E50}" dt="2022-10-18T13:53:52.620" v="9107" actId="207"/>
          <ac:spMkLst>
            <pc:docMk/>
            <pc:sldMk cId="91107369" sldId="380"/>
            <ac:spMk id="161" creationId="{85229C70-08D1-6243-AE9C-6C1F7C89F785}"/>
          </ac:spMkLst>
        </pc:spChg>
        <pc:spChg chg="mod">
          <ac:chgData name="Cannell, Michael B" userId="df291291-9ac9-42c2-a976-062f6e2ad9da" providerId="ADAL" clId="{D0F15991-CF6C-8C4B-AD21-DC26DB777E50}" dt="2022-10-18T13:53:52.620" v="9107" actId="207"/>
          <ac:spMkLst>
            <pc:docMk/>
            <pc:sldMk cId="91107369" sldId="380"/>
            <ac:spMk id="162" creationId="{A7F6F059-A52A-3B4A-A9C0-8FA1EC978AD0}"/>
          </ac:spMkLst>
        </pc:spChg>
        <pc:spChg chg="mod">
          <ac:chgData name="Cannell, Michael B" userId="df291291-9ac9-42c2-a976-062f6e2ad9da" providerId="ADAL" clId="{D0F15991-CF6C-8C4B-AD21-DC26DB777E50}" dt="2022-10-18T13:53:52.620" v="9107" actId="207"/>
          <ac:spMkLst>
            <pc:docMk/>
            <pc:sldMk cId="91107369" sldId="380"/>
            <ac:spMk id="163" creationId="{CC7F5A4A-67A8-8D4E-BBF7-88926349BAB0}"/>
          </ac:spMkLst>
        </pc:spChg>
        <pc:spChg chg="mod">
          <ac:chgData name="Cannell, Michael B" userId="df291291-9ac9-42c2-a976-062f6e2ad9da" providerId="ADAL" clId="{D0F15991-CF6C-8C4B-AD21-DC26DB777E50}" dt="2022-10-18T13:53:52.620" v="9107" actId="207"/>
          <ac:spMkLst>
            <pc:docMk/>
            <pc:sldMk cId="91107369" sldId="380"/>
            <ac:spMk id="164" creationId="{50857E67-5366-3B4A-97E9-3CD91531E06D}"/>
          </ac:spMkLst>
        </pc:spChg>
        <pc:spChg chg="mod">
          <ac:chgData name="Cannell, Michael B" userId="df291291-9ac9-42c2-a976-062f6e2ad9da" providerId="ADAL" clId="{D0F15991-CF6C-8C4B-AD21-DC26DB777E50}" dt="2022-10-18T13:53:52.620" v="9107" actId="207"/>
          <ac:spMkLst>
            <pc:docMk/>
            <pc:sldMk cId="91107369" sldId="380"/>
            <ac:spMk id="165" creationId="{8755BBBE-7975-D64A-83EF-9AF14D6DB871}"/>
          </ac:spMkLst>
        </pc:spChg>
        <pc:spChg chg="mod">
          <ac:chgData name="Cannell, Michael B" userId="df291291-9ac9-42c2-a976-062f6e2ad9da" providerId="ADAL" clId="{D0F15991-CF6C-8C4B-AD21-DC26DB777E50}" dt="2022-10-18T13:53:52.620" v="9107" actId="207"/>
          <ac:spMkLst>
            <pc:docMk/>
            <pc:sldMk cId="91107369" sldId="380"/>
            <ac:spMk id="166" creationId="{6B50B91C-ED39-EC47-AB1D-BAA5A101DEB5}"/>
          </ac:spMkLst>
        </pc:spChg>
        <pc:spChg chg="mod">
          <ac:chgData name="Cannell, Michael B" userId="df291291-9ac9-42c2-a976-062f6e2ad9da" providerId="ADAL" clId="{D0F15991-CF6C-8C4B-AD21-DC26DB777E50}" dt="2022-10-18T13:53:52.620" v="9107" actId="207"/>
          <ac:spMkLst>
            <pc:docMk/>
            <pc:sldMk cId="91107369" sldId="380"/>
            <ac:spMk id="167" creationId="{AACD9DA7-1611-BD45-A011-9BFAD0FCA5A2}"/>
          </ac:spMkLst>
        </pc:spChg>
        <pc:spChg chg="mod">
          <ac:chgData name="Cannell, Michael B" userId="df291291-9ac9-42c2-a976-062f6e2ad9da" providerId="ADAL" clId="{D0F15991-CF6C-8C4B-AD21-DC26DB777E50}" dt="2022-10-18T13:53:52.620" v="9107" actId="207"/>
          <ac:spMkLst>
            <pc:docMk/>
            <pc:sldMk cId="91107369" sldId="380"/>
            <ac:spMk id="168" creationId="{7813788E-8190-3840-96F8-B405BE507638}"/>
          </ac:spMkLst>
        </pc:spChg>
        <pc:spChg chg="mod">
          <ac:chgData name="Cannell, Michael B" userId="df291291-9ac9-42c2-a976-062f6e2ad9da" providerId="ADAL" clId="{D0F15991-CF6C-8C4B-AD21-DC26DB777E50}" dt="2022-10-18T13:53:52.620" v="9107" actId="207"/>
          <ac:spMkLst>
            <pc:docMk/>
            <pc:sldMk cId="91107369" sldId="380"/>
            <ac:spMk id="169" creationId="{71E49566-1D7F-4A4E-AD0A-742A8549905E}"/>
          </ac:spMkLst>
        </pc:spChg>
        <pc:spChg chg="mod">
          <ac:chgData name="Cannell, Michael B" userId="df291291-9ac9-42c2-a976-062f6e2ad9da" providerId="ADAL" clId="{D0F15991-CF6C-8C4B-AD21-DC26DB777E50}" dt="2022-10-18T13:53:52.620" v="9107" actId="207"/>
          <ac:spMkLst>
            <pc:docMk/>
            <pc:sldMk cId="91107369" sldId="380"/>
            <ac:spMk id="170" creationId="{7470EA5C-B81B-AF4D-8FBD-EFCA9F7D16D7}"/>
          </ac:spMkLst>
        </pc:spChg>
        <pc:spChg chg="mod">
          <ac:chgData name="Cannell, Michael B" userId="df291291-9ac9-42c2-a976-062f6e2ad9da" providerId="ADAL" clId="{D0F15991-CF6C-8C4B-AD21-DC26DB777E50}" dt="2022-10-18T13:53:52.620" v="9107" actId="207"/>
          <ac:spMkLst>
            <pc:docMk/>
            <pc:sldMk cId="91107369" sldId="380"/>
            <ac:spMk id="171" creationId="{22F4476A-366B-3745-A999-618F5EA259CE}"/>
          </ac:spMkLst>
        </pc:spChg>
        <pc:spChg chg="mod">
          <ac:chgData name="Cannell, Michael B" userId="df291291-9ac9-42c2-a976-062f6e2ad9da" providerId="ADAL" clId="{D0F15991-CF6C-8C4B-AD21-DC26DB777E50}" dt="2022-10-18T13:53:52.620" v="9107" actId="207"/>
          <ac:spMkLst>
            <pc:docMk/>
            <pc:sldMk cId="91107369" sldId="380"/>
            <ac:spMk id="172" creationId="{1125283C-4BD7-B04E-9E59-7758690F859A}"/>
          </ac:spMkLst>
        </pc:spChg>
        <pc:spChg chg="mod">
          <ac:chgData name="Cannell, Michael B" userId="df291291-9ac9-42c2-a976-062f6e2ad9da" providerId="ADAL" clId="{D0F15991-CF6C-8C4B-AD21-DC26DB777E50}" dt="2022-10-18T13:53:52.620" v="9107" actId="207"/>
          <ac:spMkLst>
            <pc:docMk/>
            <pc:sldMk cId="91107369" sldId="380"/>
            <ac:spMk id="173" creationId="{854AA497-7EA7-5048-9155-C036B1EEABED}"/>
          </ac:spMkLst>
        </pc:spChg>
        <pc:spChg chg="mod">
          <ac:chgData name="Cannell, Michael B" userId="df291291-9ac9-42c2-a976-062f6e2ad9da" providerId="ADAL" clId="{D0F15991-CF6C-8C4B-AD21-DC26DB777E50}" dt="2022-10-18T13:53:52.620" v="9107" actId="207"/>
          <ac:spMkLst>
            <pc:docMk/>
            <pc:sldMk cId="91107369" sldId="380"/>
            <ac:spMk id="174" creationId="{2449A1FD-6C64-2C43-944D-459D9A001E5B}"/>
          </ac:spMkLst>
        </pc:spChg>
        <pc:spChg chg="mod">
          <ac:chgData name="Cannell, Michael B" userId="df291291-9ac9-42c2-a976-062f6e2ad9da" providerId="ADAL" clId="{D0F15991-CF6C-8C4B-AD21-DC26DB777E50}" dt="2022-10-18T13:53:52.620" v="9107" actId="207"/>
          <ac:spMkLst>
            <pc:docMk/>
            <pc:sldMk cId="91107369" sldId="380"/>
            <ac:spMk id="175" creationId="{73AFF86F-AADC-2041-A69B-6DEBF0F997A6}"/>
          </ac:spMkLst>
        </pc:spChg>
        <pc:spChg chg="mod">
          <ac:chgData name="Cannell, Michael B" userId="df291291-9ac9-42c2-a976-062f6e2ad9da" providerId="ADAL" clId="{D0F15991-CF6C-8C4B-AD21-DC26DB777E50}" dt="2022-10-17T15:48:18.152" v="540" actId="255"/>
          <ac:spMkLst>
            <pc:docMk/>
            <pc:sldMk cId="91107369" sldId="380"/>
            <ac:spMk id="176" creationId="{F9B6B41D-D609-F346-9794-5459E457F2CB}"/>
          </ac:spMkLst>
        </pc:spChg>
        <pc:spChg chg="mod">
          <ac:chgData name="Cannell, Michael B" userId="df291291-9ac9-42c2-a976-062f6e2ad9da" providerId="ADAL" clId="{D0F15991-CF6C-8C4B-AD21-DC26DB777E50}" dt="2022-10-18T13:54:09.722" v="9108" actId="207"/>
          <ac:spMkLst>
            <pc:docMk/>
            <pc:sldMk cId="91107369" sldId="380"/>
            <ac:spMk id="178" creationId="{351864CD-F48A-B440-AABD-953270941715}"/>
          </ac:spMkLst>
        </pc:spChg>
        <pc:spChg chg="mod">
          <ac:chgData name="Cannell, Michael B" userId="df291291-9ac9-42c2-a976-062f6e2ad9da" providerId="ADAL" clId="{D0F15991-CF6C-8C4B-AD21-DC26DB777E50}" dt="2022-10-18T13:54:09.722" v="9108" actId="207"/>
          <ac:spMkLst>
            <pc:docMk/>
            <pc:sldMk cId="91107369" sldId="380"/>
            <ac:spMk id="179" creationId="{852F3D71-F540-0042-9954-F4CA5B62A8E9}"/>
          </ac:spMkLst>
        </pc:spChg>
        <pc:spChg chg="mod">
          <ac:chgData name="Cannell, Michael B" userId="df291291-9ac9-42c2-a976-062f6e2ad9da" providerId="ADAL" clId="{D0F15991-CF6C-8C4B-AD21-DC26DB777E50}" dt="2022-10-18T13:54:09.722" v="9108" actId="207"/>
          <ac:spMkLst>
            <pc:docMk/>
            <pc:sldMk cId="91107369" sldId="380"/>
            <ac:spMk id="180" creationId="{D3EEF65C-40FE-4A42-9D01-FF184C982170}"/>
          </ac:spMkLst>
        </pc:spChg>
        <pc:spChg chg="mod">
          <ac:chgData name="Cannell, Michael B" userId="df291291-9ac9-42c2-a976-062f6e2ad9da" providerId="ADAL" clId="{D0F15991-CF6C-8C4B-AD21-DC26DB777E50}" dt="2022-10-18T13:54:09.722" v="9108" actId="207"/>
          <ac:spMkLst>
            <pc:docMk/>
            <pc:sldMk cId="91107369" sldId="380"/>
            <ac:spMk id="181" creationId="{403C329D-34BB-4A44-9B22-66FB16AA67F3}"/>
          </ac:spMkLst>
        </pc:spChg>
        <pc:spChg chg="mod">
          <ac:chgData name="Cannell, Michael B" userId="df291291-9ac9-42c2-a976-062f6e2ad9da" providerId="ADAL" clId="{D0F15991-CF6C-8C4B-AD21-DC26DB777E50}" dt="2022-10-18T13:54:09.722" v="9108" actId="207"/>
          <ac:spMkLst>
            <pc:docMk/>
            <pc:sldMk cId="91107369" sldId="380"/>
            <ac:spMk id="182" creationId="{5399E8B6-01DE-1E41-AC62-B4F6771EE779}"/>
          </ac:spMkLst>
        </pc:spChg>
        <pc:spChg chg="mod">
          <ac:chgData name="Cannell, Michael B" userId="df291291-9ac9-42c2-a976-062f6e2ad9da" providerId="ADAL" clId="{D0F15991-CF6C-8C4B-AD21-DC26DB777E50}" dt="2022-10-18T13:54:09.722" v="9108" actId="207"/>
          <ac:spMkLst>
            <pc:docMk/>
            <pc:sldMk cId="91107369" sldId="380"/>
            <ac:spMk id="183" creationId="{0285A798-E6DD-CC4A-AE12-006FA1C30EF6}"/>
          </ac:spMkLst>
        </pc:spChg>
        <pc:spChg chg="mod">
          <ac:chgData name="Cannell, Michael B" userId="df291291-9ac9-42c2-a976-062f6e2ad9da" providerId="ADAL" clId="{D0F15991-CF6C-8C4B-AD21-DC26DB777E50}" dt="2022-10-18T13:54:09.722" v="9108" actId="207"/>
          <ac:spMkLst>
            <pc:docMk/>
            <pc:sldMk cId="91107369" sldId="380"/>
            <ac:spMk id="184" creationId="{C6C88F3F-37B4-024E-B47F-DFF4F7694A08}"/>
          </ac:spMkLst>
        </pc:spChg>
        <pc:spChg chg="mod">
          <ac:chgData name="Cannell, Michael B" userId="df291291-9ac9-42c2-a976-062f6e2ad9da" providerId="ADAL" clId="{D0F15991-CF6C-8C4B-AD21-DC26DB777E50}" dt="2022-10-18T13:54:09.722" v="9108" actId="207"/>
          <ac:spMkLst>
            <pc:docMk/>
            <pc:sldMk cId="91107369" sldId="380"/>
            <ac:spMk id="185" creationId="{477C27AC-F4FF-FA4B-9777-1389D50CC787}"/>
          </ac:spMkLst>
        </pc:spChg>
        <pc:spChg chg="mod">
          <ac:chgData name="Cannell, Michael B" userId="df291291-9ac9-42c2-a976-062f6e2ad9da" providerId="ADAL" clId="{D0F15991-CF6C-8C4B-AD21-DC26DB777E50}" dt="2022-10-18T13:54:09.722" v="9108" actId="207"/>
          <ac:spMkLst>
            <pc:docMk/>
            <pc:sldMk cId="91107369" sldId="380"/>
            <ac:spMk id="186" creationId="{AC5F203E-F08D-114D-AB56-71AD47EAB576}"/>
          </ac:spMkLst>
        </pc:spChg>
        <pc:spChg chg="mod">
          <ac:chgData name="Cannell, Michael B" userId="df291291-9ac9-42c2-a976-062f6e2ad9da" providerId="ADAL" clId="{D0F15991-CF6C-8C4B-AD21-DC26DB777E50}" dt="2022-10-18T13:54:09.722" v="9108" actId="207"/>
          <ac:spMkLst>
            <pc:docMk/>
            <pc:sldMk cId="91107369" sldId="380"/>
            <ac:spMk id="187" creationId="{C2EABE4D-BE81-5444-9365-1C2137BE1C8E}"/>
          </ac:spMkLst>
        </pc:spChg>
        <pc:spChg chg="mod">
          <ac:chgData name="Cannell, Michael B" userId="df291291-9ac9-42c2-a976-062f6e2ad9da" providerId="ADAL" clId="{D0F15991-CF6C-8C4B-AD21-DC26DB777E50}" dt="2022-10-18T13:54:09.722" v="9108" actId="207"/>
          <ac:spMkLst>
            <pc:docMk/>
            <pc:sldMk cId="91107369" sldId="380"/>
            <ac:spMk id="188" creationId="{135B22FC-25F1-5740-845F-1DA10EDFF602}"/>
          </ac:spMkLst>
        </pc:spChg>
        <pc:spChg chg="mod">
          <ac:chgData name="Cannell, Michael B" userId="df291291-9ac9-42c2-a976-062f6e2ad9da" providerId="ADAL" clId="{D0F15991-CF6C-8C4B-AD21-DC26DB777E50}" dt="2022-10-18T13:54:09.722" v="9108" actId="207"/>
          <ac:spMkLst>
            <pc:docMk/>
            <pc:sldMk cId="91107369" sldId="380"/>
            <ac:spMk id="189" creationId="{05A97CB0-D5DB-1B40-B2C2-8E228B78BF47}"/>
          </ac:spMkLst>
        </pc:spChg>
        <pc:spChg chg="mod">
          <ac:chgData name="Cannell, Michael B" userId="df291291-9ac9-42c2-a976-062f6e2ad9da" providerId="ADAL" clId="{D0F15991-CF6C-8C4B-AD21-DC26DB777E50}" dt="2022-10-18T13:54:09.722" v="9108" actId="207"/>
          <ac:spMkLst>
            <pc:docMk/>
            <pc:sldMk cId="91107369" sldId="380"/>
            <ac:spMk id="190" creationId="{DCAFB1B4-3806-4441-A5B3-9FF06B5B6FAA}"/>
          </ac:spMkLst>
        </pc:spChg>
        <pc:spChg chg="mod">
          <ac:chgData name="Cannell, Michael B" userId="df291291-9ac9-42c2-a976-062f6e2ad9da" providerId="ADAL" clId="{D0F15991-CF6C-8C4B-AD21-DC26DB777E50}" dt="2022-10-18T13:54:09.722" v="9108" actId="207"/>
          <ac:spMkLst>
            <pc:docMk/>
            <pc:sldMk cId="91107369" sldId="380"/>
            <ac:spMk id="191" creationId="{BD0C0F47-6186-3D4C-BBA5-0967A86595F9}"/>
          </ac:spMkLst>
        </pc:spChg>
        <pc:spChg chg="mod">
          <ac:chgData name="Cannell, Michael B" userId="df291291-9ac9-42c2-a976-062f6e2ad9da" providerId="ADAL" clId="{D0F15991-CF6C-8C4B-AD21-DC26DB777E50}" dt="2022-10-18T13:54:09.722" v="9108" actId="207"/>
          <ac:spMkLst>
            <pc:docMk/>
            <pc:sldMk cId="91107369" sldId="380"/>
            <ac:spMk id="192" creationId="{B52CAB85-38D8-4243-B6AF-02D3FEEE7FD1}"/>
          </ac:spMkLst>
        </pc:spChg>
        <pc:spChg chg="mod">
          <ac:chgData name="Cannell, Michael B" userId="df291291-9ac9-42c2-a976-062f6e2ad9da" providerId="ADAL" clId="{D0F15991-CF6C-8C4B-AD21-DC26DB777E50}" dt="2022-10-18T13:54:09.722" v="9108" actId="207"/>
          <ac:spMkLst>
            <pc:docMk/>
            <pc:sldMk cId="91107369" sldId="380"/>
            <ac:spMk id="193" creationId="{4020B76D-B634-7446-998E-7A2A78D8DE24}"/>
          </ac:spMkLst>
        </pc:spChg>
        <pc:spChg chg="mod">
          <ac:chgData name="Cannell, Michael B" userId="df291291-9ac9-42c2-a976-062f6e2ad9da" providerId="ADAL" clId="{D0F15991-CF6C-8C4B-AD21-DC26DB777E50}" dt="2022-10-18T13:54:09.722" v="9108" actId="207"/>
          <ac:spMkLst>
            <pc:docMk/>
            <pc:sldMk cId="91107369" sldId="380"/>
            <ac:spMk id="194" creationId="{A0E3DA80-1080-DB48-B0C7-A1E2B2842C2E}"/>
          </ac:spMkLst>
        </pc:spChg>
        <pc:spChg chg="mod">
          <ac:chgData name="Cannell, Michael B" userId="df291291-9ac9-42c2-a976-062f6e2ad9da" providerId="ADAL" clId="{D0F15991-CF6C-8C4B-AD21-DC26DB777E50}" dt="2022-10-18T13:54:09.722" v="9108" actId="207"/>
          <ac:spMkLst>
            <pc:docMk/>
            <pc:sldMk cId="91107369" sldId="380"/>
            <ac:spMk id="195" creationId="{5A4F2426-38A1-524C-B005-AB7CB2407966}"/>
          </ac:spMkLst>
        </pc:spChg>
        <pc:spChg chg="mod">
          <ac:chgData name="Cannell, Michael B" userId="df291291-9ac9-42c2-a976-062f6e2ad9da" providerId="ADAL" clId="{D0F15991-CF6C-8C4B-AD21-DC26DB777E50}" dt="2022-10-18T13:54:09.722" v="9108" actId="207"/>
          <ac:spMkLst>
            <pc:docMk/>
            <pc:sldMk cId="91107369" sldId="380"/>
            <ac:spMk id="196" creationId="{C467FC1B-02DA-3A45-B05C-A1B01A58CD68}"/>
          </ac:spMkLst>
        </pc:spChg>
        <pc:spChg chg="mod">
          <ac:chgData name="Cannell, Michael B" userId="df291291-9ac9-42c2-a976-062f6e2ad9da" providerId="ADAL" clId="{D0F15991-CF6C-8C4B-AD21-DC26DB777E50}" dt="2022-10-18T13:54:09.722" v="9108" actId="207"/>
          <ac:spMkLst>
            <pc:docMk/>
            <pc:sldMk cId="91107369" sldId="380"/>
            <ac:spMk id="197" creationId="{5E52F3CE-43E2-BB4B-AB8F-0746237E857C}"/>
          </ac:spMkLst>
        </pc:spChg>
        <pc:spChg chg="mod">
          <ac:chgData name="Cannell, Michael B" userId="df291291-9ac9-42c2-a976-062f6e2ad9da" providerId="ADAL" clId="{D0F15991-CF6C-8C4B-AD21-DC26DB777E50}" dt="2022-10-18T13:54:09.722" v="9108" actId="207"/>
          <ac:spMkLst>
            <pc:docMk/>
            <pc:sldMk cId="91107369" sldId="380"/>
            <ac:spMk id="198" creationId="{7E9770CD-4580-E94B-8F2E-D8374855B47E}"/>
          </ac:spMkLst>
        </pc:spChg>
        <pc:spChg chg="mod">
          <ac:chgData name="Cannell, Michael B" userId="df291291-9ac9-42c2-a976-062f6e2ad9da" providerId="ADAL" clId="{D0F15991-CF6C-8C4B-AD21-DC26DB777E50}" dt="2022-10-18T13:54:09.722" v="9108" actId="207"/>
          <ac:spMkLst>
            <pc:docMk/>
            <pc:sldMk cId="91107369" sldId="380"/>
            <ac:spMk id="199" creationId="{267A4940-3021-8C4B-8556-297D8BA84C9F}"/>
          </ac:spMkLst>
        </pc:spChg>
        <pc:spChg chg="mod">
          <ac:chgData name="Cannell, Michael B" userId="df291291-9ac9-42c2-a976-062f6e2ad9da" providerId="ADAL" clId="{D0F15991-CF6C-8C4B-AD21-DC26DB777E50}" dt="2022-10-18T13:54:09.722" v="9108" actId="207"/>
          <ac:spMkLst>
            <pc:docMk/>
            <pc:sldMk cId="91107369" sldId="380"/>
            <ac:spMk id="200" creationId="{A2A30951-B716-6343-85C0-4565DC398544}"/>
          </ac:spMkLst>
        </pc:spChg>
        <pc:spChg chg="mod">
          <ac:chgData name="Cannell, Michael B" userId="df291291-9ac9-42c2-a976-062f6e2ad9da" providerId="ADAL" clId="{D0F15991-CF6C-8C4B-AD21-DC26DB777E50}" dt="2022-10-18T13:54:09.722" v="9108" actId="207"/>
          <ac:spMkLst>
            <pc:docMk/>
            <pc:sldMk cId="91107369" sldId="380"/>
            <ac:spMk id="201" creationId="{540F44D4-B13E-E54C-A4A9-D20B7D3D6395}"/>
          </ac:spMkLst>
        </pc:spChg>
        <pc:spChg chg="mod">
          <ac:chgData name="Cannell, Michael B" userId="df291291-9ac9-42c2-a976-062f6e2ad9da" providerId="ADAL" clId="{D0F15991-CF6C-8C4B-AD21-DC26DB777E50}" dt="2022-10-18T13:54:09.722" v="9108" actId="207"/>
          <ac:spMkLst>
            <pc:docMk/>
            <pc:sldMk cId="91107369" sldId="380"/>
            <ac:spMk id="202" creationId="{CE8F7069-0D1B-564F-AC0F-EEA746D12166}"/>
          </ac:spMkLst>
        </pc:spChg>
        <pc:spChg chg="mod">
          <ac:chgData name="Cannell, Michael B" userId="df291291-9ac9-42c2-a976-062f6e2ad9da" providerId="ADAL" clId="{D0F15991-CF6C-8C4B-AD21-DC26DB777E50}" dt="2022-10-17T15:48:18.152" v="540" actId="255"/>
          <ac:spMkLst>
            <pc:docMk/>
            <pc:sldMk cId="91107369" sldId="380"/>
            <ac:spMk id="203" creationId="{A03AE8A2-9EF1-7442-82F6-AA830BDEA728}"/>
          </ac:spMkLst>
        </pc:spChg>
        <pc:spChg chg="mod">
          <ac:chgData name="Cannell, Michael B" userId="df291291-9ac9-42c2-a976-062f6e2ad9da" providerId="ADAL" clId="{D0F15991-CF6C-8C4B-AD21-DC26DB777E50}" dt="2022-10-18T13:54:09.722" v="9108" actId="207"/>
          <ac:spMkLst>
            <pc:docMk/>
            <pc:sldMk cId="91107369" sldId="380"/>
            <ac:spMk id="204" creationId="{FD5CA887-2B5E-F541-A6BE-87F785216C31}"/>
          </ac:spMkLst>
        </pc:spChg>
        <pc:spChg chg="mod">
          <ac:chgData name="Cannell, Michael B" userId="df291291-9ac9-42c2-a976-062f6e2ad9da" providerId="ADAL" clId="{D0F15991-CF6C-8C4B-AD21-DC26DB777E50}" dt="2022-10-18T13:54:09.722" v="9108" actId="207"/>
          <ac:spMkLst>
            <pc:docMk/>
            <pc:sldMk cId="91107369" sldId="380"/>
            <ac:spMk id="205" creationId="{DEC11CC2-AA51-AA46-B98F-D2E44E4729E8}"/>
          </ac:spMkLst>
        </pc:spChg>
        <pc:spChg chg="mod">
          <ac:chgData name="Cannell, Michael B" userId="df291291-9ac9-42c2-a976-062f6e2ad9da" providerId="ADAL" clId="{D0F15991-CF6C-8C4B-AD21-DC26DB777E50}" dt="2022-10-18T13:54:09.722" v="9108" actId="207"/>
          <ac:spMkLst>
            <pc:docMk/>
            <pc:sldMk cId="91107369" sldId="380"/>
            <ac:spMk id="206" creationId="{CB0300E9-2E79-8C40-A6F3-8F27A849C566}"/>
          </ac:spMkLst>
        </pc:spChg>
        <pc:spChg chg="mod">
          <ac:chgData name="Cannell, Michael B" userId="df291291-9ac9-42c2-a976-062f6e2ad9da" providerId="ADAL" clId="{D0F15991-CF6C-8C4B-AD21-DC26DB777E50}" dt="2022-10-18T13:54:09.722" v="9108" actId="207"/>
          <ac:spMkLst>
            <pc:docMk/>
            <pc:sldMk cId="91107369" sldId="380"/>
            <ac:spMk id="207" creationId="{B76B9A31-4092-E546-A731-9F2E39EBBE46}"/>
          </ac:spMkLst>
        </pc:spChg>
        <pc:spChg chg="mod">
          <ac:chgData name="Cannell, Michael B" userId="df291291-9ac9-42c2-a976-062f6e2ad9da" providerId="ADAL" clId="{D0F15991-CF6C-8C4B-AD21-DC26DB777E50}" dt="2022-10-18T13:54:09.722" v="9108" actId="207"/>
          <ac:spMkLst>
            <pc:docMk/>
            <pc:sldMk cId="91107369" sldId="380"/>
            <ac:spMk id="208" creationId="{433590D9-9041-0642-BAA9-71952487605F}"/>
          </ac:spMkLst>
        </pc:spChg>
        <pc:spChg chg="mod">
          <ac:chgData name="Cannell, Michael B" userId="df291291-9ac9-42c2-a976-062f6e2ad9da" providerId="ADAL" clId="{D0F15991-CF6C-8C4B-AD21-DC26DB777E50}" dt="2022-10-18T13:54:09.722" v="9108" actId="207"/>
          <ac:spMkLst>
            <pc:docMk/>
            <pc:sldMk cId="91107369" sldId="380"/>
            <ac:spMk id="209" creationId="{48E94F41-B943-6F43-9B23-724DA0B41781}"/>
          </ac:spMkLst>
        </pc:spChg>
        <pc:spChg chg="mod">
          <ac:chgData name="Cannell, Michael B" userId="df291291-9ac9-42c2-a976-062f6e2ad9da" providerId="ADAL" clId="{D0F15991-CF6C-8C4B-AD21-DC26DB777E50}" dt="2022-10-18T13:54:09.722" v="9108" actId="207"/>
          <ac:spMkLst>
            <pc:docMk/>
            <pc:sldMk cId="91107369" sldId="380"/>
            <ac:spMk id="210" creationId="{D905BAA4-308C-EA4D-A9B5-C4199195248D}"/>
          </ac:spMkLst>
        </pc:spChg>
        <pc:spChg chg="mod">
          <ac:chgData name="Cannell, Michael B" userId="df291291-9ac9-42c2-a976-062f6e2ad9da" providerId="ADAL" clId="{D0F15991-CF6C-8C4B-AD21-DC26DB777E50}" dt="2022-10-18T13:54:09.722" v="9108" actId="207"/>
          <ac:spMkLst>
            <pc:docMk/>
            <pc:sldMk cId="91107369" sldId="380"/>
            <ac:spMk id="211" creationId="{C2956347-4F07-5A4C-9F25-9B1940D4CC3C}"/>
          </ac:spMkLst>
        </pc:spChg>
        <pc:spChg chg="mod">
          <ac:chgData name="Cannell, Michael B" userId="df291291-9ac9-42c2-a976-062f6e2ad9da" providerId="ADAL" clId="{D0F15991-CF6C-8C4B-AD21-DC26DB777E50}" dt="2022-10-18T13:54:09.722" v="9108" actId="207"/>
          <ac:spMkLst>
            <pc:docMk/>
            <pc:sldMk cId="91107369" sldId="380"/>
            <ac:spMk id="212" creationId="{B9118D31-9FAD-7642-90F3-FE817252CEAA}"/>
          </ac:spMkLst>
        </pc:spChg>
        <pc:spChg chg="mod">
          <ac:chgData name="Cannell, Michael B" userId="df291291-9ac9-42c2-a976-062f6e2ad9da" providerId="ADAL" clId="{D0F15991-CF6C-8C4B-AD21-DC26DB777E50}" dt="2022-10-18T13:54:09.722" v="9108" actId="207"/>
          <ac:spMkLst>
            <pc:docMk/>
            <pc:sldMk cId="91107369" sldId="380"/>
            <ac:spMk id="213" creationId="{C3736D7A-87A3-BF47-8A45-7E18DBD201DF}"/>
          </ac:spMkLst>
        </pc:spChg>
        <pc:spChg chg="mod">
          <ac:chgData name="Cannell, Michael B" userId="df291291-9ac9-42c2-a976-062f6e2ad9da" providerId="ADAL" clId="{D0F15991-CF6C-8C4B-AD21-DC26DB777E50}" dt="2022-10-18T13:54:09.722" v="9108" actId="207"/>
          <ac:spMkLst>
            <pc:docMk/>
            <pc:sldMk cId="91107369" sldId="380"/>
            <ac:spMk id="214" creationId="{D8EA54E5-AA82-0F44-A0CA-A067E31305A2}"/>
          </ac:spMkLst>
        </pc:spChg>
        <pc:spChg chg="mod">
          <ac:chgData name="Cannell, Michael B" userId="df291291-9ac9-42c2-a976-062f6e2ad9da" providerId="ADAL" clId="{D0F15991-CF6C-8C4B-AD21-DC26DB777E50}" dt="2022-10-18T13:54:09.722" v="9108" actId="207"/>
          <ac:spMkLst>
            <pc:docMk/>
            <pc:sldMk cId="91107369" sldId="380"/>
            <ac:spMk id="215" creationId="{CA8F5CCA-AA3C-DF40-B837-C329908904E2}"/>
          </ac:spMkLst>
        </pc:spChg>
        <pc:spChg chg="mod">
          <ac:chgData name="Cannell, Michael B" userId="df291291-9ac9-42c2-a976-062f6e2ad9da" providerId="ADAL" clId="{D0F15991-CF6C-8C4B-AD21-DC26DB777E50}" dt="2022-10-18T13:54:09.722" v="9108" actId="207"/>
          <ac:spMkLst>
            <pc:docMk/>
            <pc:sldMk cId="91107369" sldId="380"/>
            <ac:spMk id="216" creationId="{E7BA710B-A58D-0549-88D4-EBE922C7CCFB}"/>
          </ac:spMkLst>
        </pc:spChg>
        <pc:spChg chg="mod">
          <ac:chgData name="Cannell, Michael B" userId="df291291-9ac9-42c2-a976-062f6e2ad9da" providerId="ADAL" clId="{D0F15991-CF6C-8C4B-AD21-DC26DB777E50}" dt="2022-10-18T13:54:09.722" v="9108" actId="207"/>
          <ac:spMkLst>
            <pc:docMk/>
            <pc:sldMk cId="91107369" sldId="380"/>
            <ac:spMk id="217" creationId="{25094E07-DC7F-8649-BE79-6FCE321EB223}"/>
          </ac:spMkLst>
        </pc:spChg>
        <pc:spChg chg="mod">
          <ac:chgData name="Cannell, Michael B" userId="df291291-9ac9-42c2-a976-062f6e2ad9da" providerId="ADAL" clId="{D0F15991-CF6C-8C4B-AD21-DC26DB777E50}" dt="2022-10-18T13:54:09.722" v="9108" actId="207"/>
          <ac:spMkLst>
            <pc:docMk/>
            <pc:sldMk cId="91107369" sldId="380"/>
            <ac:spMk id="218" creationId="{BD7A8A5E-6B08-C949-B509-B1984D24F77A}"/>
          </ac:spMkLst>
        </pc:spChg>
        <pc:spChg chg="mod">
          <ac:chgData name="Cannell, Michael B" userId="df291291-9ac9-42c2-a976-062f6e2ad9da" providerId="ADAL" clId="{D0F15991-CF6C-8C4B-AD21-DC26DB777E50}" dt="2022-10-18T13:54:09.722" v="9108" actId="207"/>
          <ac:spMkLst>
            <pc:docMk/>
            <pc:sldMk cId="91107369" sldId="380"/>
            <ac:spMk id="219" creationId="{965E7DE0-962A-8148-BA71-3C3AAA4E46A5}"/>
          </ac:spMkLst>
        </pc:spChg>
        <pc:spChg chg="mod">
          <ac:chgData name="Cannell, Michael B" userId="df291291-9ac9-42c2-a976-062f6e2ad9da" providerId="ADAL" clId="{D0F15991-CF6C-8C4B-AD21-DC26DB777E50}" dt="2022-10-18T13:54:09.722" v="9108" actId="207"/>
          <ac:spMkLst>
            <pc:docMk/>
            <pc:sldMk cId="91107369" sldId="380"/>
            <ac:spMk id="220" creationId="{56CB852F-2751-3B4A-91DC-A4407446E654}"/>
          </ac:spMkLst>
        </pc:spChg>
        <pc:spChg chg="mod">
          <ac:chgData name="Cannell, Michael B" userId="df291291-9ac9-42c2-a976-062f6e2ad9da" providerId="ADAL" clId="{D0F15991-CF6C-8C4B-AD21-DC26DB777E50}" dt="2022-10-18T13:54:09.722" v="9108" actId="207"/>
          <ac:spMkLst>
            <pc:docMk/>
            <pc:sldMk cId="91107369" sldId="380"/>
            <ac:spMk id="221" creationId="{685875AB-034B-434A-B72E-B0F7BD58D310}"/>
          </ac:spMkLst>
        </pc:spChg>
        <pc:spChg chg="mod">
          <ac:chgData name="Cannell, Michael B" userId="df291291-9ac9-42c2-a976-062f6e2ad9da" providerId="ADAL" clId="{D0F15991-CF6C-8C4B-AD21-DC26DB777E50}" dt="2022-10-18T13:54:09.722" v="9108" actId="207"/>
          <ac:spMkLst>
            <pc:docMk/>
            <pc:sldMk cId="91107369" sldId="380"/>
            <ac:spMk id="222" creationId="{EB21E9EC-6BED-A54A-86B5-E12F78ACF992}"/>
          </ac:spMkLst>
        </pc:spChg>
        <pc:spChg chg="mod">
          <ac:chgData name="Cannell, Michael B" userId="df291291-9ac9-42c2-a976-062f6e2ad9da" providerId="ADAL" clId="{D0F15991-CF6C-8C4B-AD21-DC26DB777E50}" dt="2022-10-18T13:54:09.722" v="9108" actId="207"/>
          <ac:spMkLst>
            <pc:docMk/>
            <pc:sldMk cId="91107369" sldId="380"/>
            <ac:spMk id="223" creationId="{A46F3968-7129-9342-B597-161826807723}"/>
          </ac:spMkLst>
        </pc:spChg>
        <pc:spChg chg="mod">
          <ac:chgData name="Cannell, Michael B" userId="df291291-9ac9-42c2-a976-062f6e2ad9da" providerId="ADAL" clId="{D0F15991-CF6C-8C4B-AD21-DC26DB777E50}" dt="2022-10-18T13:54:09.722" v="9108" actId="207"/>
          <ac:spMkLst>
            <pc:docMk/>
            <pc:sldMk cId="91107369" sldId="380"/>
            <ac:spMk id="224" creationId="{D5E9EC65-9FF8-B948-9911-F8CA4705277D}"/>
          </ac:spMkLst>
        </pc:spChg>
        <pc:spChg chg="mod">
          <ac:chgData name="Cannell, Michael B" userId="df291291-9ac9-42c2-a976-062f6e2ad9da" providerId="ADAL" clId="{D0F15991-CF6C-8C4B-AD21-DC26DB777E50}" dt="2022-10-18T13:54:09.722" v="9108" actId="207"/>
          <ac:spMkLst>
            <pc:docMk/>
            <pc:sldMk cId="91107369" sldId="380"/>
            <ac:spMk id="225" creationId="{951A89D4-C5FB-8E45-B3BB-F0DFC5E01A11}"/>
          </ac:spMkLst>
        </pc:spChg>
        <pc:spChg chg="mod">
          <ac:chgData name="Cannell, Michael B" userId="df291291-9ac9-42c2-a976-062f6e2ad9da" providerId="ADAL" clId="{D0F15991-CF6C-8C4B-AD21-DC26DB777E50}" dt="2022-10-18T13:54:09.722" v="9108" actId="207"/>
          <ac:spMkLst>
            <pc:docMk/>
            <pc:sldMk cId="91107369" sldId="380"/>
            <ac:spMk id="226" creationId="{ABF9FFC4-7A52-EF44-81A4-57AA2C1935F9}"/>
          </ac:spMkLst>
        </pc:spChg>
        <pc:spChg chg="mod">
          <ac:chgData name="Cannell, Michael B" userId="df291291-9ac9-42c2-a976-062f6e2ad9da" providerId="ADAL" clId="{D0F15991-CF6C-8C4B-AD21-DC26DB777E50}" dt="2022-10-18T13:54:09.722" v="9108" actId="207"/>
          <ac:spMkLst>
            <pc:docMk/>
            <pc:sldMk cId="91107369" sldId="380"/>
            <ac:spMk id="227" creationId="{8127BFC3-CAF6-FA46-828A-84B2DAC2C8D7}"/>
          </ac:spMkLst>
        </pc:spChg>
        <pc:spChg chg="mod">
          <ac:chgData name="Cannell, Michael B" userId="df291291-9ac9-42c2-a976-062f6e2ad9da" providerId="ADAL" clId="{D0F15991-CF6C-8C4B-AD21-DC26DB777E50}" dt="2022-10-18T13:54:09.722" v="9108" actId="207"/>
          <ac:spMkLst>
            <pc:docMk/>
            <pc:sldMk cId="91107369" sldId="380"/>
            <ac:spMk id="228" creationId="{4669C4A5-B447-A148-8200-7C1E3EC61765}"/>
          </ac:spMkLst>
        </pc:spChg>
        <pc:spChg chg="mod">
          <ac:chgData name="Cannell, Michael B" userId="df291291-9ac9-42c2-a976-062f6e2ad9da" providerId="ADAL" clId="{D0F15991-CF6C-8C4B-AD21-DC26DB777E50}" dt="2022-10-17T15:47:51.584" v="536" actId="2711"/>
          <ac:spMkLst>
            <pc:docMk/>
            <pc:sldMk cId="91107369" sldId="380"/>
            <ac:spMk id="229" creationId="{7592F96C-440B-1E47-ACE3-E576423A7B86}"/>
          </ac:spMkLst>
        </pc:spChg>
        <pc:spChg chg="mod">
          <ac:chgData name="Cannell, Michael B" userId="df291291-9ac9-42c2-a976-062f6e2ad9da" providerId="ADAL" clId="{D0F15991-CF6C-8C4B-AD21-DC26DB777E50}" dt="2022-10-17T15:47:51.584" v="536" actId="2711"/>
          <ac:spMkLst>
            <pc:docMk/>
            <pc:sldMk cId="91107369" sldId="380"/>
            <ac:spMk id="231" creationId="{3D40EAA5-6428-EB43-80E9-3169FF528013}"/>
          </ac:spMkLst>
        </pc:spChg>
        <pc:grpChg chg="mod">
          <ac:chgData name="Cannell, Michael B" userId="df291291-9ac9-42c2-a976-062f6e2ad9da" providerId="ADAL" clId="{D0F15991-CF6C-8C4B-AD21-DC26DB777E50}" dt="2022-10-18T13:53:52.620" v="9107" actId="207"/>
          <ac:grpSpMkLst>
            <pc:docMk/>
            <pc:sldMk cId="91107369" sldId="380"/>
            <ac:grpSpMk id="2" creationId="{198286F6-58B5-194F-8FFB-96C2319D9F00}"/>
          </ac:grpSpMkLst>
        </pc:grpChg>
        <pc:grpChg chg="mod">
          <ac:chgData name="Cannell, Michael B" userId="df291291-9ac9-42c2-a976-062f6e2ad9da" providerId="ADAL" clId="{D0F15991-CF6C-8C4B-AD21-DC26DB777E50}" dt="2022-10-18T13:53:52.620" v="9107" actId="207"/>
          <ac:grpSpMkLst>
            <pc:docMk/>
            <pc:sldMk cId="91107369" sldId="380"/>
            <ac:grpSpMk id="150" creationId="{BCD6DC54-55AC-1B4D-8F4A-BC929DF49A05}"/>
          </ac:grpSpMkLst>
        </pc:grpChg>
      </pc:sldChg>
      <pc:sldChg chg="modSp mod addCm modCm">
        <pc:chgData name="Cannell, Michael B" userId="df291291-9ac9-42c2-a976-062f6e2ad9da" providerId="ADAL" clId="{D0F15991-CF6C-8C4B-AD21-DC26DB777E50}" dt="2022-10-18T13:56:47.666" v="9128"/>
        <pc:sldMkLst>
          <pc:docMk/>
          <pc:sldMk cId="3995171221" sldId="381"/>
        </pc:sldMkLst>
        <pc:spChg chg="mod">
          <ac:chgData name="Cannell, Michael B" userId="df291291-9ac9-42c2-a976-062f6e2ad9da" providerId="ADAL" clId="{D0F15991-CF6C-8C4B-AD21-DC26DB777E50}" dt="2022-10-18T13:54:44.724" v="9113" actId="207"/>
          <ac:spMkLst>
            <pc:docMk/>
            <pc:sldMk cId="3995171221" sldId="381"/>
            <ac:spMk id="120" creationId="{36E8ABB4-C975-6841-9171-29E4F6527C40}"/>
          </ac:spMkLst>
        </pc:spChg>
        <pc:spChg chg="mod">
          <ac:chgData name="Cannell, Michael B" userId="df291291-9ac9-42c2-a976-062f6e2ad9da" providerId="ADAL" clId="{D0F15991-CF6C-8C4B-AD21-DC26DB777E50}" dt="2022-10-18T13:54:44.724" v="9113" actId="207"/>
          <ac:spMkLst>
            <pc:docMk/>
            <pc:sldMk cId="3995171221" sldId="381"/>
            <ac:spMk id="121" creationId="{BE74BBC2-B18E-D542-9B7E-59E26ACFE915}"/>
          </ac:spMkLst>
        </pc:spChg>
        <pc:spChg chg="mod">
          <ac:chgData name="Cannell, Michael B" userId="df291291-9ac9-42c2-a976-062f6e2ad9da" providerId="ADAL" clId="{D0F15991-CF6C-8C4B-AD21-DC26DB777E50}" dt="2022-10-18T13:54:44.724" v="9113" actId="207"/>
          <ac:spMkLst>
            <pc:docMk/>
            <pc:sldMk cId="3995171221" sldId="381"/>
            <ac:spMk id="122" creationId="{94888AF0-34E9-2241-9CEC-99164A6105C6}"/>
          </ac:spMkLst>
        </pc:spChg>
        <pc:spChg chg="mod">
          <ac:chgData name="Cannell, Michael B" userId="df291291-9ac9-42c2-a976-062f6e2ad9da" providerId="ADAL" clId="{D0F15991-CF6C-8C4B-AD21-DC26DB777E50}" dt="2022-10-18T13:54:44.724" v="9113" actId="207"/>
          <ac:spMkLst>
            <pc:docMk/>
            <pc:sldMk cId="3995171221" sldId="381"/>
            <ac:spMk id="123" creationId="{1A4EC265-4319-FD45-BEEC-D67C5C054A4C}"/>
          </ac:spMkLst>
        </pc:spChg>
        <pc:spChg chg="mod">
          <ac:chgData name="Cannell, Michael B" userId="df291291-9ac9-42c2-a976-062f6e2ad9da" providerId="ADAL" clId="{D0F15991-CF6C-8C4B-AD21-DC26DB777E50}" dt="2022-10-18T13:54:44.724" v="9113" actId="207"/>
          <ac:spMkLst>
            <pc:docMk/>
            <pc:sldMk cId="3995171221" sldId="381"/>
            <ac:spMk id="124" creationId="{E8CF33B6-EE3D-7543-B392-B18088E9BDEC}"/>
          </ac:spMkLst>
        </pc:spChg>
        <pc:spChg chg="mod">
          <ac:chgData name="Cannell, Michael B" userId="df291291-9ac9-42c2-a976-062f6e2ad9da" providerId="ADAL" clId="{D0F15991-CF6C-8C4B-AD21-DC26DB777E50}" dt="2022-10-18T13:54:44.724" v="9113" actId="207"/>
          <ac:spMkLst>
            <pc:docMk/>
            <pc:sldMk cId="3995171221" sldId="381"/>
            <ac:spMk id="125" creationId="{08A73DC7-6BCA-5B47-9459-8BAEA3E33CEE}"/>
          </ac:spMkLst>
        </pc:spChg>
        <pc:spChg chg="mod">
          <ac:chgData name="Cannell, Michael B" userId="df291291-9ac9-42c2-a976-062f6e2ad9da" providerId="ADAL" clId="{D0F15991-CF6C-8C4B-AD21-DC26DB777E50}" dt="2022-10-18T13:54:44.724" v="9113" actId="207"/>
          <ac:spMkLst>
            <pc:docMk/>
            <pc:sldMk cId="3995171221" sldId="381"/>
            <ac:spMk id="126" creationId="{43879313-2FEA-2042-982E-6D10DD2623E9}"/>
          </ac:spMkLst>
        </pc:spChg>
        <pc:spChg chg="mod">
          <ac:chgData name="Cannell, Michael B" userId="df291291-9ac9-42c2-a976-062f6e2ad9da" providerId="ADAL" clId="{D0F15991-CF6C-8C4B-AD21-DC26DB777E50}" dt="2022-10-18T13:54:44.724" v="9113" actId="207"/>
          <ac:spMkLst>
            <pc:docMk/>
            <pc:sldMk cId="3995171221" sldId="381"/>
            <ac:spMk id="127" creationId="{089E5904-E0C0-604D-AAC5-73F71B38A887}"/>
          </ac:spMkLst>
        </pc:spChg>
        <pc:spChg chg="mod">
          <ac:chgData name="Cannell, Michael B" userId="df291291-9ac9-42c2-a976-062f6e2ad9da" providerId="ADAL" clId="{D0F15991-CF6C-8C4B-AD21-DC26DB777E50}" dt="2022-10-18T13:54:44.724" v="9113" actId="207"/>
          <ac:spMkLst>
            <pc:docMk/>
            <pc:sldMk cId="3995171221" sldId="381"/>
            <ac:spMk id="128" creationId="{B7A543FD-C9A9-8042-99FF-672CCCC303F6}"/>
          </ac:spMkLst>
        </pc:spChg>
        <pc:spChg chg="mod">
          <ac:chgData name="Cannell, Michael B" userId="df291291-9ac9-42c2-a976-062f6e2ad9da" providerId="ADAL" clId="{D0F15991-CF6C-8C4B-AD21-DC26DB777E50}" dt="2022-10-18T13:54:44.724" v="9113" actId="207"/>
          <ac:spMkLst>
            <pc:docMk/>
            <pc:sldMk cId="3995171221" sldId="381"/>
            <ac:spMk id="129" creationId="{A7F03C5C-F422-4A4B-97A5-455B83940D93}"/>
          </ac:spMkLst>
        </pc:spChg>
        <pc:spChg chg="mod">
          <ac:chgData name="Cannell, Michael B" userId="df291291-9ac9-42c2-a976-062f6e2ad9da" providerId="ADAL" clId="{D0F15991-CF6C-8C4B-AD21-DC26DB777E50}" dt="2022-10-18T13:54:44.724" v="9113" actId="207"/>
          <ac:spMkLst>
            <pc:docMk/>
            <pc:sldMk cId="3995171221" sldId="381"/>
            <ac:spMk id="130" creationId="{C9789272-7031-8145-A39B-9A14CC88D3A4}"/>
          </ac:spMkLst>
        </pc:spChg>
        <pc:spChg chg="mod">
          <ac:chgData name="Cannell, Michael B" userId="df291291-9ac9-42c2-a976-062f6e2ad9da" providerId="ADAL" clId="{D0F15991-CF6C-8C4B-AD21-DC26DB777E50}" dt="2022-10-18T13:54:44.724" v="9113" actId="207"/>
          <ac:spMkLst>
            <pc:docMk/>
            <pc:sldMk cId="3995171221" sldId="381"/>
            <ac:spMk id="131" creationId="{9A9A1F59-1C76-D34E-BACE-BA83FBA8E982}"/>
          </ac:spMkLst>
        </pc:spChg>
        <pc:spChg chg="mod">
          <ac:chgData name="Cannell, Michael B" userId="df291291-9ac9-42c2-a976-062f6e2ad9da" providerId="ADAL" clId="{D0F15991-CF6C-8C4B-AD21-DC26DB777E50}" dt="2022-10-18T13:54:44.724" v="9113" actId="207"/>
          <ac:spMkLst>
            <pc:docMk/>
            <pc:sldMk cId="3995171221" sldId="381"/>
            <ac:spMk id="132" creationId="{9353C62F-44AA-1D4B-94F9-E12937D73E43}"/>
          </ac:spMkLst>
        </pc:spChg>
        <pc:spChg chg="mod">
          <ac:chgData name="Cannell, Michael B" userId="df291291-9ac9-42c2-a976-062f6e2ad9da" providerId="ADAL" clId="{D0F15991-CF6C-8C4B-AD21-DC26DB777E50}" dt="2022-10-18T13:54:44.724" v="9113" actId="207"/>
          <ac:spMkLst>
            <pc:docMk/>
            <pc:sldMk cId="3995171221" sldId="381"/>
            <ac:spMk id="133" creationId="{BE9CD44F-84AE-E74D-BAA7-BA711DEABF17}"/>
          </ac:spMkLst>
        </pc:spChg>
        <pc:spChg chg="mod">
          <ac:chgData name="Cannell, Michael B" userId="df291291-9ac9-42c2-a976-062f6e2ad9da" providerId="ADAL" clId="{D0F15991-CF6C-8C4B-AD21-DC26DB777E50}" dt="2022-10-18T13:54:44.724" v="9113" actId="207"/>
          <ac:spMkLst>
            <pc:docMk/>
            <pc:sldMk cId="3995171221" sldId="381"/>
            <ac:spMk id="134" creationId="{6C7D5F85-A10A-A34A-8552-157D89390DDF}"/>
          </ac:spMkLst>
        </pc:spChg>
        <pc:spChg chg="mod">
          <ac:chgData name="Cannell, Michael B" userId="df291291-9ac9-42c2-a976-062f6e2ad9da" providerId="ADAL" clId="{D0F15991-CF6C-8C4B-AD21-DC26DB777E50}" dt="2022-10-18T13:54:44.724" v="9113" actId="207"/>
          <ac:spMkLst>
            <pc:docMk/>
            <pc:sldMk cId="3995171221" sldId="381"/>
            <ac:spMk id="135" creationId="{864FE408-1C85-EA43-82BD-B37EA6476C0A}"/>
          </ac:spMkLst>
        </pc:spChg>
        <pc:spChg chg="mod">
          <ac:chgData name="Cannell, Michael B" userId="df291291-9ac9-42c2-a976-062f6e2ad9da" providerId="ADAL" clId="{D0F15991-CF6C-8C4B-AD21-DC26DB777E50}" dt="2022-10-18T13:54:44.724" v="9113" actId="207"/>
          <ac:spMkLst>
            <pc:docMk/>
            <pc:sldMk cId="3995171221" sldId="381"/>
            <ac:spMk id="136" creationId="{1720655A-7174-AF42-A935-9A47DD5860D9}"/>
          </ac:spMkLst>
        </pc:spChg>
        <pc:spChg chg="mod">
          <ac:chgData name="Cannell, Michael B" userId="df291291-9ac9-42c2-a976-062f6e2ad9da" providerId="ADAL" clId="{D0F15991-CF6C-8C4B-AD21-DC26DB777E50}" dt="2022-10-18T13:54:44.724" v="9113" actId="207"/>
          <ac:spMkLst>
            <pc:docMk/>
            <pc:sldMk cId="3995171221" sldId="381"/>
            <ac:spMk id="137" creationId="{4B3FA760-E41E-3649-9D48-5B153CB87F29}"/>
          </ac:spMkLst>
        </pc:spChg>
        <pc:spChg chg="mod">
          <ac:chgData name="Cannell, Michael B" userId="df291291-9ac9-42c2-a976-062f6e2ad9da" providerId="ADAL" clId="{D0F15991-CF6C-8C4B-AD21-DC26DB777E50}" dt="2022-10-18T13:54:44.724" v="9113" actId="207"/>
          <ac:spMkLst>
            <pc:docMk/>
            <pc:sldMk cId="3995171221" sldId="381"/>
            <ac:spMk id="138" creationId="{0DFD26EA-DB40-0746-95C5-3EC8FE89ACE2}"/>
          </ac:spMkLst>
        </pc:spChg>
        <pc:spChg chg="mod">
          <ac:chgData name="Cannell, Michael B" userId="df291291-9ac9-42c2-a976-062f6e2ad9da" providerId="ADAL" clId="{D0F15991-CF6C-8C4B-AD21-DC26DB777E50}" dt="2022-10-18T13:54:44.724" v="9113" actId="207"/>
          <ac:spMkLst>
            <pc:docMk/>
            <pc:sldMk cId="3995171221" sldId="381"/>
            <ac:spMk id="139" creationId="{2D25D026-BEBF-3A4B-B641-BEDBAF25445D}"/>
          </ac:spMkLst>
        </pc:spChg>
        <pc:spChg chg="mod">
          <ac:chgData name="Cannell, Michael B" userId="df291291-9ac9-42c2-a976-062f6e2ad9da" providerId="ADAL" clId="{D0F15991-CF6C-8C4B-AD21-DC26DB777E50}" dt="2022-10-18T13:54:44.724" v="9113" actId="207"/>
          <ac:spMkLst>
            <pc:docMk/>
            <pc:sldMk cId="3995171221" sldId="381"/>
            <ac:spMk id="140" creationId="{3F4B4359-5B09-9444-9678-28D9F0EBEE5B}"/>
          </ac:spMkLst>
        </pc:spChg>
        <pc:spChg chg="mod">
          <ac:chgData name="Cannell, Michael B" userId="df291291-9ac9-42c2-a976-062f6e2ad9da" providerId="ADAL" clId="{D0F15991-CF6C-8C4B-AD21-DC26DB777E50}" dt="2022-10-18T13:54:44.724" v="9113" actId="207"/>
          <ac:spMkLst>
            <pc:docMk/>
            <pc:sldMk cId="3995171221" sldId="381"/>
            <ac:spMk id="141" creationId="{2FAE8446-6AAC-0A4D-953B-97FF310811B8}"/>
          </ac:spMkLst>
        </pc:spChg>
        <pc:spChg chg="mod">
          <ac:chgData name="Cannell, Michael B" userId="df291291-9ac9-42c2-a976-062f6e2ad9da" providerId="ADAL" clId="{D0F15991-CF6C-8C4B-AD21-DC26DB777E50}" dt="2022-10-18T13:54:44.724" v="9113" actId="207"/>
          <ac:spMkLst>
            <pc:docMk/>
            <pc:sldMk cId="3995171221" sldId="381"/>
            <ac:spMk id="142" creationId="{28CD5BBE-CA1F-1648-AFAC-516A47AD3DE0}"/>
          </ac:spMkLst>
        </pc:spChg>
        <pc:spChg chg="mod">
          <ac:chgData name="Cannell, Michael B" userId="df291291-9ac9-42c2-a976-062f6e2ad9da" providerId="ADAL" clId="{D0F15991-CF6C-8C4B-AD21-DC26DB777E50}" dt="2022-10-18T13:54:44.724" v="9113" actId="207"/>
          <ac:spMkLst>
            <pc:docMk/>
            <pc:sldMk cId="3995171221" sldId="381"/>
            <ac:spMk id="143" creationId="{F158F027-00AB-3047-9749-B9ED050F44C2}"/>
          </ac:spMkLst>
        </pc:spChg>
        <pc:spChg chg="mod">
          <ac:chgData name="Cannell, Michael B" userId="df291291-9ac9-42c2-a976-062f6e2ad9da" providerId="ADAL" clId="{D0F15991-CF6C-8C4B-AD21-DC26DB777E50}" dt="2022-10-18T13:54:44.724" v="9113" actId="207"/>
          <ac:spMkLst>
            <pc:docMk/>
            <pc:sldMk cId="3995171221" sldId="381"/>
            <ac:spMk id="144" creationId="{2C500A03-FD0F-914E-BECB-2E350795F669}"/>
          </ac:spMkLst>
        </pc:spChg>
        <pc:spChg chg="mod">
          <ac:chgData name="Cannell, Michael B" userId="df291291-9ac9-42c2-a976-062f6e2ad9da" providerId="ADAL" clId="{D0F15991-CF6C-8C4B-AD21-DC26DB777E50}" dt="2022-10-17T15:48:58.895" v="545" actId="255"/>
          <ac:spMkLst>
            <pc:docMk/>
            <pc:sldMk cId="3995171221" sldId="381"/>
            <ac:spMk id="145" creationId="{53512E59-6C7E-F647-8DF9-8D98925A4593}"/>
          </ac:spMkLst>
        </pc:spChg>
        <pc:spChg chg="mod">
          <ac:chgData name="Cannell, Michael B" userId="df291291-9ac9-42c2-a976-062f6e2ad9da" providerId="ADAL" clId="{D0F15991-CF6C-8C4B-AD21-DC26DB777E50}" dt="2022-10-18T13:54:29.247" v="9111" actId="1076"/>
          <ac:spMkLst>
            <pc:docMk/>
            <pc:sldMk cId="3995171221" sldId="381"/>
            <ac:spMk id="149" creationId="{F536C0AD-03CB-D343-89A3-E5D153430D6D}"/>
          </ac:spMkLst>
        </pc:spChg>
        <pc:spChg chg="mod">
          <ac:chgData name="Cannell, Michael B" userId="df291291-9ac9-42c2-a976-062f6e2ad9da" providerId="ADAL" clId="{D0F15991-CF6C-8C4B-AD21-DC26DB777E50}" dt="2022-10-18T13:54:37.425" v="9112" actId="207"/>
          <ac:spMkLst>
            <pc:docMk/>
            <pc:sldMk cId="3995171221" sldId="381"/>
            <ac:spMk id="151" creationId="{099CFFFC-B9CE-5843-AA69-2DF543FFDCDD}"/>
          </ac:spMkLst>
        </pc:spChg>
        <pc:spChg chg="mod">
          <ac:chgData name="Cannell, Michael B" userId="df291291-9ac9-42c2-a976-062f6e2ad9da" providerId="ADAL" clId="{D0F15991-CF6C-8C4B-AD21-DC26DB777E50}" dt="2022-10-18T13:54:37.425" v="9112" actId="207"/>
          <ac:spMkLst>
            <pc:docMk/>
            <pc:sldMk cId="3995171221" sldId="381"/>
            <ac:spMk id="152" creationId="{CEA32C14-40AF-AA48-98C7-34DB9FD5F1EF}"/>
          </ac:spMkLst>
        </pc:spChg>
        <pc:spChg chg="mod">
          <ac:chgData name="Cannell, Michael B" userId="df291291-9ac9-42c2-a976-062f6e2ad9da" providerId="ADAL" clId="{D0F15991-CF6C-8C4B-AD21-DC26DB777E50}" dt="2022-10-18T13:54:37.425" v="9112" actId="207"/>
          <ac:spMkLst>
            <pc:docMk/>
            <pc:sldMk cId="3995171221" sldId="381"/>
            <ac:spMk id="153" creationId="{2494F063-E7BD-4949-B9BD-B00B6D4E8C0A}"/>
          </ac:spMkLst>
        </pc:spChg>
        <pc:spChg chg="mod">
          <ac:chgData name="Cannell, Michael B" userId="df291291-9ac9-42c2-a976-062f6e2ad9da" providerId="ADAL" clId="{D0F15991-CF6C-8C4B-AD21-DC26DB777E50}" dt="2022-10-18T13:54:37.425" v="9112" actId="207"/>
          <ac:spMkLst>
            <pc:docMk/>
            <pc:sldMk cId="3995171221" sldId="381"/>
            <ac:spMk id="154" creationId="{DE9B6553-6533-934C-83D9-F34367DF9C2E}"/>
          </ac:spMkLst>
        </pc:spChg>
        <pc:spChg chg="mod">
          <ac:chgData name="Cannell, Michael B" userId="df291291-9ac9-42c2-a976-062f6e2ad9da" providerId="ADAL" clId="{D0F15991-CF6C-8C4B-AD21-DC26DB777E50}" dt="2022-10-18T13:54:37.425" v="9112" actId="207"/>
          <ac:spMkLst>
            <pc:docMk/>
            <pc:sldMk cId="3995171221" sldId="381"/>
            <ac:spMk id="155" creationId="{997A4679-1A8D-194E-B966-A056ADE33017}"/>
          </ac:spMkLst>
        </pc:spChg>
        <pc:spChg chg="mod">
          <ac:chgData name="Cannell, Michael B" userId="df291291-9ac9-42c2-a976-062f6e2ad9da" providerId="ADAL" clId="{D0F15991-CF6C-8C4B-AD21-DC26DB777E50}" dt="2022-10-18T13:54:37.425" v="9112" actId="207"/>
          <ac:spMkLst>
            <pc:docMk/>
            <pc:sldMk cId="3995171221" sldId="381"/>
            <ac:spMk id="156" creationId="{2AC48A53-A39D-BA44-85A4-DC17D1E091F5}"/>
          </ac:spMkLst>
        </pc:spChg>
        <pc:spChg chg="mod">
          <ac:chgData name="Cannell, Michael B" userId="df291291-9ac9-42c2-a976-062f6e2ad9da" providerId="ADAL" clId="{D0F15991-CF6C-8C4B-AD21-DC26DB777E50}" dt="2022-10-18T13:54:37.425" v="9112" actId="207"/>
          <ac:spMkLst>
            <pc:docMk/>
            <pc:sldMk cId="3995171221" sldId="381"/>
            <ac:spMk id="157" creationId="{5FA0CB3C-B155-5C45-92AF-5D0A3E1274B2}"/>
          </ac:spMkLst>
        </pc:spChg>
        <pc:spChg chg="mod">
          <ac:chgData name="Cannell, Michael B" userId="df291291-9ac9-42c2-a976-062f6e2ad9da" providerId="ADAL" clId="{D0F15991-CF6C-8C4B-AD21-DC26DB777E50}" dt="2022-10-18T13:54:37.425" v="9112" actId="207"/>
          <ac:spMkLst>
            <pc:docMk/>
            <pc:sldMk cId="3995171221" sldId="381"/>
            <ac:spMk id="158" creationId="{E9B90875-7F2C-BF4A-812E-8A703256C4E5}"/>
          </ac:spMkLst>
        </pc:spChg>
        <pc:spChg chg="mod">
          <ac:chgData name="Cannell, Michael B" userId="df291291-9ac9-42c2-a976-062f6e2ad9da" providerId="ADAL" clId="{D0F15991-CF6C-8C4B-AD21-DC26DB777E50}" dt="2022-10-18T13:54:37.425" v="9112" actId="207"/>
          <ac:spMkLst>
            <pc:docMk/>
            <pc:sldMk cId="3995171221" sldId="381"/>
            <ac:spMk id="159" creationId="{169D2554-7E50-9447-9E9B-B28C31E5B31F}"/>
          </ac:spMkLst>
        </pc:spChg>
        <pc:spChg chg="mod">
          <ac:chgData name="Cannell, Michael B" userId="df291291-9ac9-42c2-a976-062f6e2ad9da" providerId="ADAL" clId="{D0F15991-CF6C-8C4B-AD21-DC26DB777E50}" dt="2022-10-18T13:54:37.425" v="9112" actId="207"/>
          <ac:spMkLst>
            <pc:docMk/>
            <pc:sldMk cId="3995171221" sldId="381"/>
            <ac:spMk id="160" creationId="{0B4D3E48-C4EE-FB4E-8E3C-2407643BADF3}"/>
          </ac:spMkLst>
        </pc:spChg>
        <pc:spChg chg="mod">
          <ac:chgData name="Cannell, Michael B" userId="df291291-9ac9-42c2-a976-062f6e2ad9da" providerId="ADAL" clId="{D0F15991-CF6C-8C4B-AD21-DC26DB777E50}" dt="2022-10-18T13:54:37.425" v="9112" actId="207"/>
          <ac:spMkLst>
            <pc:docMk/>
            <pc:sldMk cId="3995171221" sldId="381"/>
            <ac:spMk id="161" creationId="{85229C70-08D1-6243-AE9C-6C1F7C89F785}"/>
          </ac:spMkLst>
        </pc:spChg>
        <pc:spChg chg="mod">
          <ac:chgData name="Cannell, Michael B" userId="df291291-9ac9-42c2-a976-062f6e2ad9da" providerId="ADAL" clId="{D0F15991-CF6C-8C4B-AD21-DC26DB777E50}" dt="2022-10-18T13:54:37.425" v="9112" actId="207"/>
          <ac:spMkLst>
            <pc:docMk/>
            <pc:sldMk cId="3995171221" sldId="381"/>
            <ac:spMk id="162" creationId="{A7F6F059-A52A-3B4A-A9C0-8FA1EC978AD0}"/>
          </ac:spMkLst>
        </pc:spChg>
        <pc:spChg chg="mod">
          <ac:chgData name="Cannell, Michael B" userId="df291291-9ac9-42c2-a976-062f6e2ad9da" providerId="ADAL" clId="{D0F15991-CF6C-8C4B-AD21-DC26DB777E50}" dt="2022-10-18T13:54:37.425" v="9112" actId="207"/>
          <ac:spMkLst>
            <pc:docMk/>
            <pc:sldMk cId="3995171221" sldId="381"/>
            <ac:spMk id="163" creationId="{CC7F5A4A-67A8-8D4E-BBF7-88926349BAB0}"/>
          </ac:spMkLst>
        </pc:spChg>
        <pc:spChg chg="mod">
          <ac:chgData name="Cannell, Michael B" userId="df291291-9ac9-42c2-a976-062f6e2ad9da" providerId="ADAL" clId="{D0F15991-CF6C-8C4B-AD21-DC26DB777E50}" dt="2022-10-18T13:54:37.425" v="9112" actId="207"/>
          <ac:spMkLst>
            <pc:docMk/>
            <pc:sldMk cId="3995171221" sldId="381"/>
            <ac:spMk id="164" creationId="{50857E67-5366-3B4A-97E9-3CD91531E06D}"/>
          </ac:spMkLst>
        </pc:spChg>
        <pc:spChg chg="mod">
          <ac:chgData name="Cannell, Michael B" userId="df291291-9ac9-42c2-a976-062f6e2ad9da" providerId="ADAL" clId="{D0F15991-CF6C-8C4B-AD21-DC26DB777E50}" dt="2022-10-18T13:54:37.425" v="9112" actId="207"/>
          <ac:spMkLst>
            <pc:docMk/>
            <pc:sldMk cId="3995171221" sldId="381"/>
            <ac:spMk id="165" creationId="{8755BBBE-7975-D64A-83EF-9AF14D6DB871}"/>
          </ac:spMkLst>
        </pc:spChg>
        <pc:spChg chg="mod">
          <ac:chgData name="Cannell, Michael B" userId="df291291-9ac9-42c2-a976-062f6e2ad9da" providerId="ADAL" clId="{D0F15991-CF6C-8C4B-AD21-DC26DB777E50}" dt="2022-10-18T13:54:37.425" v="9112" actId="207"/>
          <ac:spMkLst>
            <pc:docMk/>
            <pc:sldMk cId="3995171221" sldId="381"/>
            <ac:spMk id="166" creationId="{6B50B91C-ED39-EC47-AB1D-BAA5A101DEB5}"/>
          </ac:spMkLst>
        </pc:spChg>
        <pc:spChg chg="mod">
          <ac:chgData name="Cannell, Michael B" userId="df291291-9ac9-42c2-a976-062f6e2ad9da" providerId="ADAL" clId="{D0F15991-CF6C-8C4B-AD21-DC26DB777E50}" dt="2022-10-18T13:54:37.425" v="9112" actId="207"/>
          <ac:spMkLst>
            <pc:docMk/>
            <pc:sldMk cId="3995171221" sldId="381"/>
            <ac:spMk id="167" creationId="{AACD9DA7-1611-BD45-A011-9BFAD0FCA5A2}"/>
          </ac:spMkLst>
        </pc:spChg>
        <pc:spChg chg="mod">
          <ac:chgData name="Cannell, Michael B" userId="df291291-9ac9-42c2-a976-062f6e2ad9da" providerId="ADAL" clId="{D0F15991-CF6C-8C4B-AD21-DC26DB777E50}" dt="2022-10-18T13:54:37.425" v="9112" actId="207"/>
          <ac:spMkLst>
            <pc:docMk/>
            <pc:sldMk cId="3995171221" sldId="381"/>
            <ac:spMk id="168" creationId="{7813788E-8190-3840-96F8-B405BE507638}"/>
          </ac:spMkLst>
        </pc:spChg>
        <pc:spChg chg="mod">
          <ac:chgData name="Cannell, Michael B" userId="df291291-9ac9-42c2-a976-062f6e2ad9da" providerId="ADAL" clId="{D0F15991-CF6C-8C4B-AD21-DC26DB777E50}" dt="2022-10-18T13:54:37.425" v="9112" actId="207"/>
          <ac:spMkLst>
            <pc:docMk/>
            <pc:sldMk cId="3995171221" sldId="381"/>
            <ac:spMk id="169" creationId="{71E49566-1D7F-4A4E-AD0A-742A8549905E}"/>
          </ac:spMkLst>
        </pc:spChg>
        <pc:spChg chg="mod">
          <ac:chgData name="Cannell, Michael B" userId="df291291-9ac9-42c2-a976-062f6e2ad9da" providerId="ADAL" clId="{D0F15991-CF6C-8C4B-AD21-DC26DB777E50}" dt="2022-10-18T13:54:37.425" v="9112" actId="207"/>
          <ac:spMkLst>
            <pc:docMk/>
            <pc:sldMk cId="3995171221" sldId="381"/>
            <ac:spMk id="170" creationId="{7470EA5C-B81B-AF4D-8FBD-EFCA9F7D16D7}"/>
          </ac:spMkLst>
        </pc:spChg>
        <pc:spChg chg="mod">
          <ac:chgData name="Cannell, Michael B" userId="df291291-9ac9-42c2-a976-062f6e2ad9da" providerId="ADAL" clId="{D0F15991-CF6C-8C4B-AD21-DC26DB777E50}" dt="2022-10-18T13:54:37.425" v="9112" actId="207"/>
          <ac:spMkLst>
            <pc:docMk/>
            <pc:sldMk cId="3995171221" sldId="381"/>
            <ac:spMk id="171" creationId="{22F4476A-366B-3745-A999-618F5EA259CE}"/>
          </ac:spMkLst>
        </pc:spChg>
        <pc:spChg chg="mod">
          <ac:chgData name="Cannell, Michael B" userId="df291291-9ac9-42c2-a976-062f6e2ad9da" providerId="ADAL" clId="{D0F15991-CF6C-8C4B-AD21-DC26DB777E50}" dt="2022-10-18T13:54:37.425" v="9112" actId="207"/>
          <ac:spMkLst>
            <pc:docMk/>
            <pc:sldMk cId="3995171221" sldId="381"/>
            <ac:spMk id="172" creationId="{1125283C-4BD7-B04E-9E59-7758690F859A}"/>
          </ac:spMkLst>
        </pc:spChg>
        <pc:spChg chg="mod">
          <ac:chgData name="Cannell, Michael B" userId="df291291-9ac9-42c2-a976-062f6e2ad9da" providerId="ADAL" clId="{D0F15991-CF6C-8C4B-AD21-DC26DB777E50}" dt="2022-10-18T13:54:37.425" v="9112" actId="207"/>
          <ac:spMkLst>
            <pc:docMk/>
            <pc:sldMk cId="3995171221" sldId="381"/>
            <ac:spMk id="173" creationId="{854AA497-7EA7-5048-9155-C036B1EEABED}"/>
          </ac:spMkLst>
        </pc:spChg>
        <pc:spChg chg="mod">
          <ac:chgData name="Cannell, Michael B" userId="df291291-9ac9-42c2-a976-062f6e2ad9da" providerId="ADAL" clId="{D0F15991-CF6C-8C4B-AD21-DC26DB777E50}" dt="2022-10-18T13:54:37.425" v="9112" actId="207"/>
          <ac:spMkLst>
            <pc:docMk/>
            <pc:sldMk cId="3995171221" sldId="381"/>
            <ac:spMk id="174" creationId="{2449A1FD-6C64-2C43-944D-459D9A001E5B}"/>
          </ac:spMkLst>
        </pc:spChg>
        <pc:spChg chg="mod">
          <ac:chgData name="Cannell, Michael B" userId="df291291-9ac9-42c2-a976-062f6e2ad9da" providerId="ADAL" clId="{D0F15991-CF6C-8C4B-AD21-DC26DB777E50}" dt="2022-10-18T13:54:37.425" v="9112" actId="207"/>
          <ac:spMkLst>
            <pc:docMk/>
            <pc:sldMk cId="3995171221" sldId="381"/>
            <ac:spMk id="175" creationId="{73AFF86F-AADC-2041-A69B-6DEBF0F997A6}"/>
          </ac:spMkLst>
        </pc:spChg>
        <pc:spChg chg="mod">
          <ac:chgData name="Cannell, Michael B" userId="df291291-9ac9-42c2-a976-062f6e2ad9da" providerId="ADAL" clId="{D0F15991-CF6C-8C4B-AD21-DC26DB777E50}" dt="2022-10-17T15:48:58.895" v="545" actId="255"/>
          <ac:spMkLst>
            <pc:docMk/>
            <pc:sldMk cId="3995171221" sldId="381"/>
            <ac:spMk id="176" creationId="{F9B6B41D-D609-F346-9794-5459E457F2CB}"/>
          </ac:spMkLst>
        </pc:spChg>
        <pc:spChg chg="mod">
          <ac:chgData name="Cannell, Michael B" userId="df291291-9ac9-42c2-a976-062f6e2ad9da" providerId="ADAL" clId="{D0F15991-CF6C-8C4B-AD21-DC26DB777E50}" dt="2022-10-18T13:54:55.921" v="9114" actId="207"/>
          <ac:spMkLst>
            <pc:docMk/>
            <pc:sldMk cId="3995171221" sldId="381"/>
            <ac:spMk id="178" creationId="{351864CD-F48A-B440-AABD-953270941715}"/>
          </ac:spMkLst>
        </pc:spChg>
        <pc:spChg chg="mod">
          <ac:chgData name="Cannell, Michael B" userId="df291291-9ac9-42c2-a976-062f6e2ad9da" providerId="ADAL" clId="{D0F15991-CF6C-8C4B-AD21-DC26DB777E50}" dt="2022-10-18T13:54:55.921" v="9114" actId="207"/>
          <ac:spMkLst>
            <pc:docMk/>
            <pc:sldMk cId="3995171221" sldId="381"/>
            <ac:spMk id="179" creationId="{852F3D71-F540-0042-9954-F4CA5B62A8E9}"/>
          </ac:spMkLst>
        </pc:spChg>
        <pc:spChg chg="mod">
          <ac:chgData name="Cannell, Michael B" userId="df291291-9ac9-42c2-a976-062f6e2ad9da" providerId="ADAL" clId="{D0F15991-CF6C-8C4B-AD21-DC26DB777E50}" dt="2022-10-18T13:54:55.921" v="9114" actId="207"/>
          <ac:spMkLst>
            <pc:docMk/>
            <pc:sldMk cId="3995171221" sldId="381"/>
            <ac:spMk id="180" creationId="{D3EEF65C-40FE-4A42-9D01-FF184C982170}"/>
          </ac:spMkLst>
        </pc:spChg>
        <pc:spChg chg="mod">
          <ac:chgData name="Cannell, Michael B" userId="df291291-9ac9-42c2-a976-062f6e2ad9da" providerId="ADAL" clId="{D0F15991-CF6C-8C4B-AD21-DC26DB777E50}" dt="2022-10-18T13:54:55.921" v="9114" actId="207"/>
          <ac:spMkLst>
            <pc:docMk/>
            <pc:sldMk cId="3995171221" sldId="381"/>
            <ac:spMk id="181" creationId="{403C329D-34BB-4A44-9B22-66FB16AA67F3}"/>
          </ac:spMkLst>
        </pc:spChg>
        <pc:spChg chg="mod">
          <ac:chgData name="Cannell, Michael B" userId="df291291-9ac9-42c2-a976-062f6e2ad9da" providerId="ADAL" clId="{D0F15991-CF6C-8C4B-AD21-DC26DB777E50}" dt="2022-10-18T13:54:55.921" v="9114" actId="207"/>
          <ac:spMkLst>
            <pc:docMk/>
            <pc:sldMk cId="3995171221" sldId="381"/>
            <ac:spMk id="182" creationId="{5399E8B6-01DE-1E41-AC62-B4F6771EE779}"/>
          </ac:spMkLst>
        </pc:spChg>
        <pc:spChg chg="mod">
          <ac:chgData name="Cannell, Michael B" userId="df291291-9ac9-42c2-a976-062f6e2ad9da" providerId="ADAL" clId="{D0F15991-CF6C-8C4B-AD21-DC26DB777E50}" dt="2022-10-18T13:54:55.921" v="9114" actId="207"/>
          <ac:spMkLst>
            <pc:docMk/>
            <pc:sldMk cId="3995171221" sldId="381"/>
            <ac:spMk id="183" creationId="{0285A798-E6DD-CC4A-AE12-006FA1C30EF6}"/>
          </ac:spMkLst>
        </pc:spChg>
        <pc:spChg chg="mod">
          <ac:chgData name="Cannell, Michael B" userId="df291291-9ac9-42c2-a976-062f6e2ad9da" providerId="ADAL" clId="{D0F15991-CF6C-8C4B-AD21-DC26DB777E50}" dt="2022-10-18T13:54:55.921" v="9114" actId="207"/>
          <ac:spMkLst>
            <pc:docMk/>
            <pc:sldMk cId="3995171221" sldId="381"/>
            <ac:spMk id="184" creationId="{C6C88F3F-37B4-024E-B47F-DFF4F7694A08}"/>
          </ac:spMkLst>
        </pc:spChg>
        <pc:spChg chg="mod">
          <ac:chgData name="Cannell, Michael B" userId="df291291-9ac9-42c2-a976-062f6e2ad9da" providerId="ADAL" clId="{D0F15991-CF6C-8C4B-AD21-DC26DB777E50}" dt="2022-10-18T13:54:55.921" v="9114" actId="207"/>
          <ac:spMkLst>
            <pc:docMk/>
            <pc:sldMk cId="3995171221" sldId="381"/>
            <ac:spMk id="185" creationId="{477C27AC-F4FF-FA4B-9777-1389D50CC787}"/>
          </ac:spMkLst>
        </pc:spChg>
        <pc:spChg chg="mod">
          <ac:chgData name="Cannell, Michael B" userId="df291291-9ac9-42c2-a976-062f6e2ad9da" providerId="ADAL" clId="{D0F15991-CF6C-8C4B-AD21-DC26DB777E50}" dt="2022-10-18T13:54:55.921" v="9114" actId="207"/>
          <ac:spMkLst>
            <pc:docMk/>
            <pc:sldMk cId="3995171221" sldId="381"/>
            <ac:spMk id="186" creationId="{AC5F203E-F08D-114D-AB56-71AD47EAB576}"/>
          </ac:spMkLst>
        </pc:spChg>
        <pc:spChg chg="mod">
          <ac:chgData name="Cannell, Michael B" userId="df291291-9ac9-42c2-a976-062f6e2ad9da" providerId="ADAL" clId="{D0F15991-CF6C-8C4B-AD21-DC26DB777E50}" dt="2022-10-18T13:54:55.921" v="9114" actId="207"/>
          <ac:spMkLst>
            <pc:docMk/>
            <pc:sldMk cId="3995171221" sldId="381"/>
            <ac:spMk id="187" creationId="{C2EABE4D-BE81-5444-9365-1C2137BE1C8E}"/>
          </ac:spMkLst>
        </pc:spChg>
        <pc:spChg chg="mod">
          <ac:chgData name="Cannell, Michael B" userId="df291291-9ac9-42c2-a976-062f6e2ad9da" providerId="ADAL" clId="{D0F15991-CF6C-8C4B-AD21-DC26DB777E50}" dt="2022-10-18T13:54:55.921" v="9114" actId="207"/>
          <ac:spMkLst>
            <pc:docMk/>
            <pc:sldMk cId="3995171221" sldId="381"/>
            <ac:spMk id="188" creationId="{135B22FC-25F1-5740-845F-1DA10EDFF602}"/>
          </ac:spMkLst>
        </pc:spChg>
        <pc:spChg chg="mod">
          <ac:chgData name="Cannell, Michael B" userId="df291291-9ac9-42c2-a976-062f6e2ad9da" providerId="ADAL" clId="{D0F15991-CF6C-8C4B-AD21-DC26DB777E50}" dt="2022-10-18T13:54:55.921" v="9114" actId="207"/>
          <ac:spMkLst>
            <pc:docMk/>
            <pc:sldMk cId="3995171221" sldId="381"/>
            <ac:spMk id="189" creationId="{05A97CB0-D5DB-1B40-B2C2-8E228B78BF47}"/>
          </ac:spMkLst>
        </pc:spChg>
        <pc:spChg chg="mod">
          <ac:chgData name="Cannell, Michael B" userId="df291291-9ac9-42c2-a976-062f6e2ad9da" providerId="ADAL" clId="{D0F15991-CF6C-8C4B-AD21-DC26DB777E50}" dt="2022-10-18T13:54:55.921" v="9114" actId="207"/>
          <ac:spMkLst>
            <pc:docMk/>
            <pc:sldMk cId="3995171221" sldId="381"/>
            <ac:spMk id="190" creationId="{DCAFB1B4-3806-4441-A5B3-9FF06B5B6FAA}"/>
          </ac:spMkLst>
        </pc:spChg>
        <pc:spChg chg="mod">
          <ac:chgData name="Cannell, Michael B" userId="df291291-9ac9-42c2-a976-062f6e2ad9da" providerId="ADAL" clId="{D0F15991-CF6C-8C4B-AD21-DC26DB777E50}" dt="2022-10-18T13:54:55.921" v="9114" actId="207"/>
          <ac:spMkLst>
            <pc:docMk/>
            <pc:sldMk cId="3995171221" sldId="381"/>
            <ac:spMk id="191" creationId="{BD0C0F47-6186-3D4C-BBA5-0967A86595F9}"/>
          </ac:spMkLst>
        </pc:spChg>
        <pc:spChg chg="mod">
          <ac:chgData name="Cannell, Michael B" userId="df291291-9ac9-42c2-a976-062f6e2ad9da" providerId="ADAL" clId="{D0F15991-CF6C-8C4B-AD21-DC26DB777E50}" dt="2022-10-18T13:54:55.921" v="9114" actId="207"/>
          <ac:spMkLst>
            <pc:docMk/>
            <pc:sldMk cId="3995171221" sldId="381"/>
            <ac:spMk id="192" creationId="{B52CAB85-38D8-4243-B6AF-02D3FEEE7FD1}"/>
          </ac:spMkLst>
        </pc:spChg>
        <pc:spChg chg="mod">
          <ac:chgData name="Cannell, Michael B" userId="df291291-9ac9-42c2-a976-062f6e2ad9da" providerId="ADAL" clId="{D0F15991-CF6C-8C4B-AD21-DC26DB777E50}" dt="2022-10-18T13:54:55.921" v="9114" actId="207"/>
          <ac:spMkLst>
            <pc:docMk/>
            <pc:sldMk cId="3995171221" sldId="381"/>
            <ac:spMk id="193" creationId="{4020B76D-B634-7446-998E-7A2A78D8DE24}"/>
          </ac:spMkLst>
        </pc:spChg>
        <pc:spChg chg="mod">
          <ac:chgData name="Cannell, Michael B" userId="df291291-9ac9-42c2-a976-062f6e2ad9da" providerId="ADAL" clId="{D0F15991-CF6C-8C4B-AD21-DC26DB777E50}" dt="2022-10-18T13:54:55.921" v="9114" actId="207"/>
          <ac:spMkLst>
            <pc:docMk/>
            <pc:sldMk cId="3995171221" sldId="381"/>
            <ac:spMk id="194" creationId="{A0E3DA80-1080-DB48-B0C7-A1E2B2842C2E}"/>
          </ac:spMkLst>
        </pc:spChg>
        <pc:spChg chg="mod">
          <ac:chgData name="Cannell, Michael B" userId="df291291-9ac9-42c2-a976-062f6e2ad9da" providerId="ADAL" clId="{D0F15991-CF6C-8C4B-AD21-DC26DB777E50}" dt="2022-10-18T13:54:55.921" v="9114" actId="207"/>
          <ac:spMkLst>
            <pc:docMk/>
            <pc:sldMk cId="3995171221" sldId="381"/>
            <ac:spMk id="195" creationId="{5A4F2426-38A1-524C-B005-AB7CB2407966}"/>
          </ac:spMkLst>
        </pc:spChg>
        <pc:spChg chg="mod">
          <ac:chgData name="Cannell, Michael B" userId="df291291-9ac9-42c2-a976-062f6e2ad9da" providerId="ADAL" clId="{D0F15991-CF6C-8C4B-AD21-DC26DB777E50}" dt="2022-10-18T13:54:55.921" v="9114" actId="207"/>
          <ac:spMkLst>
            <pc:docMk/>
            <pc:sldMk cId="3995171221" sldId="381"/>
            <ac:spMk id="196" creationId="{C467FC1B-02DA-3A45-B05C-A1B01A58CD68}"/>
          </ac:spMkLst>
        </pc:spChg>
        <pc:spChg chg="mod">
          <ac:chgData name="Cannell, Michael B" userId="df291291-9ac9-42c2-a976-062f6e2ad9da" providerId="ADAL" clId="{D0F15991-CF6C-8C4B-AD21-DC26DB777E50}" dt="2022-10-18T13:54:55.921" v="9114" actId="207"/>
          <ac:spMkLst>
            <pc:docMk/>
            <pc:sldMk cId="3995171221" sldId="381"/>
            <ac:spMk id="197" creationId="{5E52F3CE-43E2-BB4B-AB8F-0746237E857C}"/>
          </ac:spMkLst>
        </pc:spChg>
        <pc:spChg chg="mod">
          <ac:chgData name="Cannell, Michael B" userId="df291291-9ac9-42c2-a976-062f6e2ad9da" providerId="ADAL" clId="{D0F15991-CF6C-8C4B-AD21-DC26DB777E50}" dt="2022-10-18T13:54:55.921" v="9114" actId="207"/>
          <ac:spMkLst>
            <pc:docMk/>
            <pc:sldMk cId="3995171221" sldId="381"/>
            <ac:spMk id="198" creationId="{7E9770CD-4580-E94B-8F2E-D8374855B47E}"/>
          </ac:spMkLst>
        </pc:spChg>
        <pc:spChg chg="mod">
          <ac:chgData name="Cannell, Michael B" userId="df291291-9ac9-42c2-a976-062f6e2ad9da" providerId="ADAL" clId="{D0F15991-CF6C-8C4B-AD21-DC26DB777E50}" dt="2022-10-18T13:54:55.921" v="9114" actId="207"/>
          <ac:spMkLst>
            <pc:docMk/>
            <pc:sldMk cId="3995171221" sldId="381"/>
            <ac:spMk id="199" creationId="{267A4940-3021-8C4B-8556-297D8BA84C9F}"/>
          </ac:spMkLst>
        </pc:spChg>
        <pc:spChg chg="mod">
          <ac:chgData name="Cannell, Michael B" userId="df291291-9ac9-42c2-a976-062f6e2ad9da" providerId="ADAL" clId="{D0F15991-CF6C-8C4B-AD21-DC26DB777E50}" dt="2022-10-18T13:54:55.921" v="9114" actId="207"/>
          <ac:spMkLst>
            <pc:docMk/>
            <pc:sldMk cId="3995171221" sldId="381"/>
            <ac:spMk id="200" creationId="{A2A30951-B716-6343-85C0-4565DC398544}"/>
          </ac:spMkLst>
        </pc:spChg>
        <pc:spChg chg="mod">
          <ac:chgData name="Cannell, Michael B" userId="df291291-9ac9-42c2-a976-062f6e2ad9da" providerId="ADAL" clId="{D0F15991-CF6C-8C4B-AD21-DC26DB777E50}" dt="2022-10-18T13:54:55.921" v="9114" actId="207"/>
          <ac:spMkLst>
            <pc:docMk/>
            <pc:sldMk cId="3995171221" sldId="381"/>
            <ac:spMk id="201" creationId="{540F44D4-B13E-E54C-A4A9-D20B7D3D6395}"/>
          </ac:spMkLst>
        </pc:spChg>
        <pc:spChg chg="mod">
          <ac:chgData name="Cannell, Michael B" userId="df291291-9ac9-42c2-a976-062f6e2ad9da" providerId="ADAL" clId="{D0F15991-CF6C-8C4B-AD21-DC26DB777E50}" dt="2022-10-18T13:54:55.921" v="9114" actId="207"/>
          <ac:spMkLst>
            <pc:docMk/>
            <pc:sldMk cId="3995171221" sldId="381"/>
            <ac:spMk id="202" creationId="{CE8F7069-0D1B-564F-AC0F-EEA746D12166}"/>
          </ac:spMkLst>
        </pc:spChg>
        <pc:spChg chg="mod">
          <ac:chgData name="Cannell, Michael B" userId="df291291-9ac9-42c2-a976-062f6e2ad9da" providerId="ADAL" clId="{D0F15991-CF6C-8C4B-AD21-DC26DB777E50}" dt="2022-10-17T15:48:58.895" v="545" actId="255"/>
          <ac:spMkLst>
            <pc:docMk/>
            <pc:sldMk cId="3995171221" sldId="381"/>
            <ac:spMk id="203" creationId="{A03AE8A2-9EF1-7442-82F6-AA830BDEA728}"/>
          </ac:spMkLst>
        </pc:spChg>
        <pc:spChg chg="mod">
          <ac:chgData name="Cannell, Michael B" userId="df291291-9ac9-42c2-a976-062f6e2ad9da" providerId="ADAL" clId="{D0F15991-CF6C-8C4B-AD21-DC26DB777E50}" dt="2022-10-18T13:54:55.921" v="9114" actId="207"/>
          <ac:spMkLst>
            <pc:docMk/>
            <pc:sldMk cId="3995171221" sldId="381"/>
            <ac:spMk id="204" creationId="{FD5CA887-2B5E-F541-A6BE-87F785216C31}"/>
          </ac:spMkLst>
        </pc:spChg>
        <pc:spChg chg="mod">
          <ac:chgData name="Cannell, Michael B" userId="df291291-9ac9-42c2-a976-062f6e2ad9da" providerId="ADAL" clId="{D0F15991-CF6C-8C4B-AD21-DC26DB777E50}" dt="2022-10-18T13:54:55.921" v="9114" actId="207"/>
          <ac:spMkLst>
            <pc:docMk/>
            <pc:sldMk cId="3995171221" sldId="381"/>
            <ac:spMk id="205" creationId="{DEC11CC2-AA51-AA46-B98F-D2E44E4729E8}"/>
          </ac:spMkLst>
        </pc:spChg>
        <pc:spChg chg="mod">
          <ac:chgData name="Cannell, Michael B" userId="df291291-9ac9-42c2-a976-062f6e2ad9da" providerId="ADAL" clId="{D0F15991-CF6C-8C4B-AD21-DC26DB777E50}" dt="2022-10-18T13:54:55.921" v="9114" actId="207"/>
          <ac:spMkLst>
            <pc:docMk/>
            <pc:sldMk cId="3995171221" sldId="381"/>
            <ac:spMk id="206" creationId="{CB0300E9-2E79-8C40-A6F3-8F27A849C566}"/>
          </ac:spMkLst>
        </pc:spChg>
        <pc:spChg chg="mod">
          <ac:chgData name="Cannell, Michael B" userId="df291291-9ac9-42c2-a976-062f6e2ad9da" providerId="ADAL" clId="{D0F15991-CF6C-8C4B-AD21-DC26DB777E50}" dt="2022-10-18T13:54:55.921" v="9114" actId="207"/>
          <ac:spMkLst>
            <pc:docMk/>
            <pc:sldMk cId="3995171221" sldId="381"/>
            <ac:spMk id="207" creationId="{B76B9A31-4092-E546-A731-9F2E39EBBE46}"/>
          </ac:spMkLst>
        </pc:spChg>
        <pc:spChg chg="mod">
          <ac:chgData name="Cannell, Michael B" userId="df291291-9ac9-42c2-a976-062f6e2ad9da" providerId="ADAL" clId="{D0F15991-CF6C-8C4B-AD21-DC26DB777E50}" dt="2022-10-18T13:54:55.921" v="9114" actId="207"/>
          <ac:spMkLst>
            <pc:docMk/>
            <pc:sldMk cId="3995171221" sldId="381"/>
            <ac:spMk id="208" creationId="{433590D9-9041-0642-BAA9-71952487605F}"/>
          </ac:spMkLst>
        </pc:spChg>
        <pc:spChg chg="mod">
          <ac:chgData name="Cannell, Michael B" userId="df291291-9ac9-42c2-a976-062f6e2ad9da" providerId="ADAL" clId="{D0F15991-CF6C-8C4B-AD21-DC26DB777E50}" dt="2022-10-18T13:54:55.921" v="9114" actId="207"/>
          <ac:spMkLst>
            <pc:docMk/>
            <pc:sldMk cId="3995171221" sldId="381"/>
            <ac:spMk id="209" creationId="{48E94F41-B943-6F43-9B23-724DA0B41781}"/>
          </ac:spMkLst>
        </pc:spChg>
        <pc:spChg chg="mod">
          <ac:chgData name="Cannell, Michael B" userId="df291291-9ac9-42c2-a976-062f6e2ad9da" providerId="ADAL" clId="{D0F15991-CF6C-8C4B-AD21-DC26DB777E50}" dt="2022-10-18T13:54:55.921" v="9114" actId="207"/>
          <ac:spMkLst>
            <pc:docMk/>
            <pc:sldMk cId="3995171221" sldId="381"/>
            <ac:spMk id="210" creationId="{D905BAA4-308C-EA4D-A9B5-C4199195248D}"/>
          </ac:spMkLst>
        </pc:spChg>
        <pc:spChg chg="mod">
          <ac:chgData name="Cannell, Michael B" userId="df291291-9ac9-42c2-a976-062f6e2ad9da" providerId="ADAL" clId="{D0F15991-CF6C-8C4B-AD21-DC26DB777E50}" dt="2022-10-18T13:54:55.921" v="9114" actId="207"/>
          <ac:spMkLst>
            <pc:docMk/>
            <pc:sldMk cId="3995171221" sldId="381"/>
            <ac:spMk id="211" creationId="{C2956347-4F07-5A4C-9F25-9B1940D4CC3C}"/>
          </ac:spMkLst>
        </pc:spChg>
        <pc:spChg chg="mod">
          <ac:chgData name="Cannell, Michael B" userId="df291291-9ac9-42c2-a976-062f6e2ad9da" providerId="ADAL" clId="{D0F15991-CF6C-8C4B-AD21-DC26DB777E50}" dt="2022-10-18T13:54:55.921" v="9114" actId="207"/>
          <ac:spMkLst>
            <pc:docMk/>
            <pc:sldMk cId="3995171221" sldId="381"/>
            <ac:spMk id="212" creationId="{B9118D31-9FAD-7642-90F3-FE817252CEAA}"/>
          </ac:spMkLst>
        </pc:spChg>
        <pc:spChg chg="mod">
          <ac:chgData name="Cannell, Michael B" userId="df291291-9ac9-42c2-a976-062f6e2ad9da" providerId="ADAL" clId="{D0F15991-CF6C-8C4B-AD21-DC26DB777E50}" dt="2022-10-18T13:54:55.921" v="9114" actId="207"/>
          <ac:spMkLst>
            <pc:docMk/>
            <pc:sldMk cId="3995171221" sldId="381"/>
            <ac:spMk id="213" creationId="{C3736D7A-87A3-BF47-8A45-7E18DBD201DF}"/>
          </ac:spMkLst>
        </pc:spChg>
        <pc:spChg chg="mod">
          <ac:chgData name="Cannell, Michael B" userId="df291291-9ac9-42c2-a976-062f6e2ad9da" providerId="ADAL" clId="{D0F15991-CF6C-8C4B-AD21-DC26DB777E50}" dt="2022-10-18T13:54:55.921" v="9114" actId="207"/>
          <ac:spMkLst>
            <pc:docMk/>
            <pc:sldMk cId="3995171221" sldId="381"/>
            <ac:spMk id="214" creationId="{D8EA54E5-AA82-0F44-A0CA-A067E31305A2}"/>
          </ac:spMkLst>
        </pc:spChg>
        <pc:spChg chg="mod">
          <ac:chgData name="Cannell, Michael B" userId="df291291-9ac9-42c2-a976-062f6e2ad9da" providerId="ADAL" clId="{D0F15991-CF6C-8C4B-AD21-DC26DB777E50}" dt="2022-10-18T13:54:55.921" v="9114" actId="207"/>
          <ac:spMkLst>
            <pc:docMk/>
            <pc:sldMk cId="3995171221" sldId="381"/>
            <ac:spMk id="215" creationId="{CA8F5CCA-AA3C-DF40-B837-C329908904E2}"/>
          </ac:spMkLst>
        </pc:spChg>
        <pc:spChg chg="mod">
          <ac:chgData name="Cannell, Michael B" userId="df291291-9ac9-42c2-a976-062f6e2ad9da" providerId="ADAL" clId="{D0F15991-CF6C-8C4B-AD21-DC26DB777E50}" dt="2022-10-18T13:54:55.921" v="9114" actId="207"/>
          <ac:spMkLst>
            <pc:docMk/>
            <pc:sldMk cId="3995171221" sldId="381"/>
            <ac:spMk id="216" creationId="{E7BA710B-A58D-0549-88D4-EBE922C7CCFB}"/>
          </ac:spMkLst>
        </pc:spChg>
        <pc:spChg chg="mod">
          <ac:chgData name="Cannell, Michael B" userId="df291291-9ac9-42c2-a976-062f6e2ad9da" providerId="ADAL" clId="{D0F15991-CF6C-8C4B-AD21-DC26DB777E50}" dt="2022-10-18T13:54:55.921" v="9114" actId="207"/>
          <ac:spMkLst>
            <pc:docMk/>
            <pc:sldMk cId="3995171221" sldId="381"/>
            <ac:spMk id="217" creationId="{25094E07-DC7F-8649-BE79-6FCE321EB223}"/>
          </ac:spMkLst>
        </pc:spChg>
        <pc:spChg chg="mod">
          <ac:chgData name="Cannell, Michael B" userId="df291291-9ac9-42c2-a976-062f6e2ad9da" providerId="ADAL" clId="{D0F15991-CF6C-8C4B-AD21-DC26DB777E50}" dt="2022-10-18T13:54:55.921" v="9114" actId="207"/>
          <ac:spMkLst>
            <pc:docMk/>
            <pc:sldMk cId="3995171221" sldId="381"/>
            <ac:spMk id="218" creationId="{BD7A8A5E-6B08-C949-B509-B1984D24F77A}"/>
          </ac:spMkLst>
        </pc:spChg>
        <pc:spChg chg="mod">
          <ac:chgData name="Cannell, Michael B" userId="df291291-9ac9-42c2-a976-062f6e2ad9da" providerId="ADAL" clId="{D0F15991-CF6C-8C4B-AD21-DC26DB777E50}" dt="2022-10-18T13:54:55.921" v="9114" actId="207"/>
          <ac:spMkLst>
            <pc:docMk/>
            <pc:sldMk cId="3995171221" sldId="381"/>
            <ac:spMk id="219" creationId="{965E7DE0-962A-8148-BA71-3C3AAA4E46A5}"/>
          </ac:spMkLst>
        </pc:spChg>
        <pc:spChg chg="mod">
          <ac:chgData name="Cannell, Michael B" userId="df291291-9ac9-42c2-a976-062f6e2ad9da" providerId="ADAL" clId="{D0F15991-CF6C-8C4B-AD21-DC26DB777E50}" dt="2022-10-18T13:54:55.921" v="9114" actId="207"/>
          <ac:spMkLst>
            <pc:docMk/>
            <pc:sldMk cId="3995171221" sldId="381"/>
            <ac:spMk id="220" creationId="{56CB852F-2751-3B4A-91DC-A4407446E654}"/>
          </ac:spMkLst>
        </pc:spChg>
        <pc:spChg chg="mod">
          <ac:chgData name="Cannell, Michael B" userId="df291291-9ac9-42c2-a976-062f6e2ad9da" providerId="ADAL" clId="{D0F15991-CF6C-8C4B-AD21-DC26DB777E50}" dt="2022-10-18T13:54:55.921" v="9114" actId="207"/>
          <ac:spMkLst>
            <pc:docMk/>
            <pc:sldMk cId="3995171221" sldId="381"/>
            <ac:spMk id="221" creationId="{685875AB-034B-434A-B72E-B0F7BD58D310}"/>
          </ac:spMkLst>
        </pc:spChg>
        <pc:spChg chg="mod">
          <ac:chgData name="Cannell, Michael B" userId="df291291-9ac9-42c2-a976-062f6e2ad9da" providerId="ADAL" clId="{D0F15991-CF6C-8C4B-AD21-DC26DB777E50}" dt="2022-10-18T13:54:55.921" v="9114" actId="207"/>
          <ac:spMkLst>
            <pc:docMk/>
            <pc:sldMk cId="3995171221" sldId="381"/>
            <ac:spMk id="222" creationId="{EB21E9EC-6BED-A54A-86B5-E12F78ACF992}"/>
          </ac:spMkLst>
        </pc:spChg>
        <pc:spChg chg="mod">
          <ac:chgData name="Cannell, Michael B" userId="df291291-9ac9-42c2-a976-062f6e2ad9da" providerId="ADAL" clId="{D0F15991-CF6C-8C4B-AD21-DC26DB777E50}" dt="2022-10-18T13:54:55.921" v="9114" actId="207"/>
          <ac:spMkLst>
            <pc:docMk/>
            <pc:sldMk cId="3995171221" sldId="381"/>
            <ac:spMk id="223" creationId="{A46F3968-7129-9342-B597-161826807723}"/>
          </ac:spMkLst>
        </pc:spChg>
        <pc:spChg chg="mod">
          <ac:chgData name="Cannell, Michael B" userId="df291291-9ac9-42c2-a976-062f6e2ad9da" providerId="ADAL" clId="{D0F15991-CF6C-8C4B-AD21-DC26DB777E50}" dt="2022-10-18T13:54:55.921" v="9114" actId="207"/>
          <ac:spMkLst>
            <pc:docMk/>
            <pc:sldMk cId="3995171221" sldId="381"/>
            <ac:spMk id="224" creationId="{D5E9EC65-9FF8-B948-9911-F8CA4705277D}"/>
          </ac:spMkLst>
        </pc:spChg>
        <pc:spChg chg="mod">
          <ac:chgData name="Cannell, Michael B" userId="df291291-9ac9-42c2-a976-062f6e2ad9da" providerId="ADAL" clId="{D0F15991-CF6C-8C4B-AD21-DC26DB777E50}" dt="2022-10-18T13:54:55.921" v="9114" actId="207"/>
          <ac:spMkLst>
            <pc:docMk/>
            <pc:sldMk cId="3995171221" sldId="381"/>
            <ac:spMk id="225" creationId="{951A89D4-C5FB-8E45-B3BB-F0DFC5E01A11}"/>
          </ac:spMkLst>
        </pc:spChg>
        <pc:spChg chg="mod">
          <ac:chgData name="Cannell, Michael B" userId="df291291-9ac9-42c2-a976-062f6e2ad9da" providerId="ADAL" clId="{D0F15991-CF6C-8C4B-AD21-DC26DB777E50}" dt="2022-10-18T13:54:55.921" v="9114" actId="207"/>
          <ac:spMkLst>
            <pc:docMk/>
            <pc:sldMk cId="3995171221" sldId="381"/>
            <ac:spMk id="226" creationId="{ABF9FFC4-7A52-EF44-81A4-57AA2C1935F9}"/>
          </ac:spMkLst>
        </pc:spChg>
        <pc:spChg chg="mod">
          <ac:chgData name="Cannell, Michael B" userId="df291291-9ac9-42c2-a976-062f6e2ad9da" providerId="ADAL" clId="{D0F15991-CF6C-8C4B-AD21-DC26DB777E50}" dt="2022-10-18T13:54:55.921" v="9114" actId="207"/>
          <ac:spMkLst>
            <pc:docMk/>
            <pc:sldMk cId="3995171221" sldId="381"/>
            <ac:spMk id="227" creationId="{8127BFC3-CAF6-FA46-828A-84B2DAC2C8D7}"/>
          </ac:spMkLst>
        </pc:spChg>
        <pc:spChg chg="mod">
          <ac:chgData name="Cannell, Michael B" userId="df291291-9ac9-42c2-a976-062f6e2ad9da" providerId="ADAL" clId="{D0F15991-CF6C-8C4B-AD21-DC26DB777E50}" dt="2022-10-18T13:54:55.921" v="9114" actId="207"/>
          <ac:spMkLst>
            <pc:docMk/>
            <pc:sldMk cId="3995171221" sldId="381"/>
            <ac:spMk id="228" creationId="{4669C4A5-B447-A148-8200-7C1E3EC61765}"/>
          </ac:spMkLst>
        </pc:spChg>
        <pc:graphicFrameChg chg="modGraphic">
          <ac:chgData name="Cannell, Michael B" userId="df291291-9ac9-42c2-a976-062f6e2ad9da" providerId="ADAL" clId="{D0F15991-CF6C-8C4B-AD21-DC26DB777E50}" dt="2022-10-17T15:48:44.659" v="543" actId="404"/>
          <ac:graphicFrameMkLst>
            <pc:docMk/>
            <pc:sldMk cId="3995171221" sldId="381"/>
            <ac:graphicFrameMk id="5" creationId="{2B917431-393A-DF49-888A-E2CF61E733D3}"/>
          </ac:graphicFrameMkLst>
        </pc:graphicFrameChg>
      </pc:sldChg>
      <pc:sldChg chg="modSp mod addCm modCm">
        <pc:chgData name="Cannell, Michael B" userId="df291291-9ac9-42c2-a976-062f6e2ad9da" providerId="ADAL" clId="{D0F15991-CF6C-8C4B-AD21-DC26DB777E50}" dt="2022-10-18T13:56:44.972" v="9127"/>
        <pc:sldMkLst>
          <pc:docMk/>
          <pc:sldMk cId="4006965146" sldId="382"/>
        </pc:sldMkLst>
        <pc:spChg chg="mod">
          <ac:chgData name="Cannell, Michael B" userId="df291291-9ac9-42c2-a976-062f6e2ad9da" providerId="ADAL" clId="{D0F15991-CF6C-8C4B-AD21-DC26DB777E50}" dt="2022-10-17T15:49:09.916" v="546" actId="2711"/>
          <ac:spMkLst>
            <pc:docMk/>
            <pc:sldMk cId="4006965146" sldId="382"/>
            <ac:spMk id="18" creationId="{0CE71B31-1CFA-5544-9E9D-38D3DB9126BF}"/>
          </ac:spMkLst>
        </pc:spChg>
        <pc:spChg chg="mod">
          <ac:chgData name="Cannell, Michael B" userId="df291291-9ac9-42c2-a976-062f6e2ad9da" providerId="ADAL" clId="{D0F15991-CF6C-8C4B-AD21-DC26DB777E50}" dt="2022-10-17T15:49:09.916" v="546" actId="2711"/>
          <ac:spMkLst>
            <pc:docMk/>
            <pc:sldMk cId="4006965146" sldId="382"/>
            <ac:spMk id="24" creationId="{DBF22342-FC19-7D4A-BF29-4BA98476FA3E}"/>
          </ac:spMkLst>
        </pc:spChg>
        <pc:spChg chg="mod">
          <ac:chgData name="Cannell, Michael B" userId="df291291-9ac9-42c2-a976-062f6e2ad9da" providerId="ADAL" clId="{D0F15991-CF6C-8C4B-AD21-DC26DB777E50}" dt="2022-10-17T15:49:09.916" v="546" actId="2711"/>
          <ac:spMkLst>
            <pc:docMk/>
            <pc:sldMk cId="4006965146" sldId="382"/>
            <ac:spMk id="114" creationId="{E55818A0-D490-DD4F-BA91-495CA6697A20}"/>
          </ac:spMkLst>
        </pc:spChg>
        <pc:spChg chg="mod">
          <ac:chgData name="Cannell, Michael B" userId="df291291-9ac9-42c2-a976-062f6e2ad9da" providerId="ADAL" clId="{D0F15991-CF6C-8C4B-AD21-DC26DB777E50}" dt="2022-10-18T13:55:18.258" v="9117" actId="207"/>
          <ac:spMkLst>
            <pc:docMk/>
            <pc:sldMk cId="4006965146" sldId="382"/>
            <ac:spMk id="120" creationId="{36E8ABB4-C975-6841-9171-29E4F6527C40}"/>
          </ac:spMkLst>
        </pc:spChg>
        <pc:spChg chg="mod">
          <ac:chgData name="Cannell, Michael B" userId="df291291-9ac9-42c2-a976-062f6e2ad9da" providerId="ADAL" clId="{D0F15991-CF6C-8C4B-AD21-DC26DB777E50}" dt="2022-10-18T13:55:18.258" v="9117" actId="207"/>
          <ac:spMkLst>
            <pc:docMk/>
            <pc:sldMk cId="4006965146" sldId="382"/>
            <ac:spMk id="121" creationId="{BE74BBC2-B18E-D542-9B7E-59E26ACFE915}"/>
          </ac:spMkLst>
        </pc:spChg>
        <pc:spChg chg="mod">
          <ac:chgData name="Cannell, Michael B" userId="df291291-9ac9-42c2-a976-062f6e2ad9da" providerId="ADAL" clId="{D0F15991-CF6C-8C4B-AD21-DC26DB777E50}" dt="2022-10-18T13:55:18.258" v="9117" actId="207"/>
          <ac:spMkLst>
            <pc:docMk/>
            <pc:sldMk cId="4006965146" sldId="382"/>
            <ac:spMk id="122" creationId="{94888AF0-34E9-2241-9CEC-99164A6105C6}"/>
          </ac:spMkLst>
        </pc:spChg>
        <pc:spChg chg="mod">
          <ac:chgData name="Cannell, Michael B" userId="df291291-9ac9-42c2-a976-062f6e2ad9da" providerId="ADAL" clId="{D0F15991-CF6C-8C4B-AD21-DC26DB777E50}" dt="2022-10-18T13:55:18.258" v="9117" actId="207"/>
          <ac:spMkLst>
            <pc:docMk/>
            <pc:sldMk cId="4006965146" sldId="382"/>
            <ac:spMk id="123" creationId="{1A4EC265-4319-FD45-BEEC-D67C5C054A4C}"/>
          </ac:spMkLst>
        </pc:spChg>
        <pc:spChg chg="mod">
          <ac:chgData name="Cannell, Michael B" userId="df291291-9ac9-42c2-a976-062f6e2ad9da" providerId="ADAL" clId="{D0F15991-CF6C-8C4B-AD21-DC26DB777E50}" dt="2022-10-18T13:55:18.258" v="9117" actId="207"/>
          <ac:spMkLst>
            <pc:docMk/>
            <pc:sldMk cId="4006965146" sldId="382"/>
            <ac:spMk id="124" creationId="{E8CF33B6-EE3D-7543-B392-B18088E9BDEC}"/>
          </ac:spMkLst>
        </pc:spChg>
        <pc:spChg chg="mod">
          <ac:chgData name="Cannell, Michael B" userId="df291291-9ac9-42c2-a976-062f6e2ad9da" providerId="ADAL" clId="{D0F15991-CF6C-8C4B-AD21-DC26DB777E50}" dt="2022-10-18T13:55:18.258" v="9117" actId="207"/>
          <ac:spMkLst>
            <pc:docMk/>
            <pc:sldMk cId="4006965146" sldId="382"/>
            <ac:spMk id="125" creationId="{08A73DC7-6BCA-5B47-9459-8BAEA3E33CEE}"/>
          </ac:spMkLst>
        </pc:spChg>
        <pc:spChg chg="mod">
          <ac:chgData name="Cannell, Michael B" userId="df291291-9ac9-42c2-a976-062f6e2ad9da" providerId="ADAL" clId="{D0F15991-CF6C-8C4B-AD21-DC26DB777E50}" dt="2022-10-18T13:55:18.258" v="9117" actId="207"/>
          <ac:spMkLst>
            <pc:docMk/>
            <pc:sldMk cId="4006965146" sldId="382"/>
            <ac:spMk id="126" creationId="{43879313-2FEA-2042-982E-6D10DD2623E9}"/>
          </ac:spMkLst>
        </pc:spChg>
        <pc:spChg chg="mod">
          <ac:chgData name="Cannell, Michael B" userId="df291291-9ac9-42c2-a976-062f6e2ad9da" providerId="ADAL" clId="{D0F15991-CF6C-8C4B-AD21-DC26DB777E50}" dt="2022-10-18T13:55:18.258" v="9117" actId="207"/>
          <ac:spMkLst>
            <pc:docMk/>
            <pc:sldMk cId="4006965146" sldId="382"/>
            <ac:spMk id="127" creationId="{089E5904-E0C0-604D-AAC5-73F71B38A887}"/>
          </ac:spMkLst>
        </pc:spChg>
        <pc:spChg chg="mod">
          <ac:chgData name="Cannell, Michael B" userId="df291291-9ac9-42c2-a976-062f6e2ad9da" providerId="ADAL" clId="{D0F15991-CF6C-8C4B-AD21-DC26DB777E50}" dt="2022-10-18T13:55:18.258" v="9117" actId="207"/>
          <ac:spMkLst>
            <pc:docMk/>
            <pc:sldMk cId="4006965146" sldId="382"/>
            <ac:spMk id="128" creationId="{B7A543FD-C9A9-8042-99FF-672CCCC303F6}"/>
          </ac:spMkLst>
        </pc:spChg>
        <pc:spChg chg="mod">
          <ac:chgData name="Cannell, Michael B" userId="df291291-9ac9-42c2-a976-062f6e2ad9da" providerId="ADAL" clId="{D0F15991-CF6C-8C4B-AD21-DC26DB777E50}" dt="2022-10-18T13:55:18.258" v="9117" actId="207"/>
          <ac:spMkLst>
            <pc:docMk/>
            <pc:sldMk cId="4006965146" sldId="382"/>
            <ac:spMk id="129" creationId="{A7F03C5C-F422-4A4B-97A5-455B83940D93}"/>
          </ac:spMkLst>
        </pc:spChg>
        <pc:spChg chg="mod">
          <ac:chgData name="Cannell, Michael B" userId="df291291-9ac9-42c2-a976-062f6e2ad9da" providerId="ADAL" clId="{D0F15991-CF6C-8C4B-AD21-DC26DB777E50}" dt="2022-10-18T13:55:18.258" v="9117" actId="207"/>
          <ac:spMkLst>
            <pc:docMk/>
            <pc:sldMk cId="4006965146" sldId="382"/>
            <ac:spMk id="130" creationId="{C9789272-7031-8145-A39B-9A14CC88D3A4}"/>
          </ac:spMkLst>
        </pc:spChg>
        <pc:spChg chg="mod">
          <ac:chgData name="Cannell, Michael B" userId="df291291-9ac9-42c2-a976-062f6e2ad9da" providerId="ADAL" clId="{D0F15991-CF6C-8C4B-AD21-DC26DB777E50}" dt="2022-10-18T13:55:18.258" v="9117" actId="207"/>
          <ac:spMkLst>
            <pc:docMk/>
            <pc:sldMk cId="4006965146" sldId="382"/>
            <ac:spMk id="131" creationId="{9A9A1F59-1C76-D34E-BACE-BA83FBA8E982}"/>
          </ac:spMkLst>
        </pc:spChg>
        <pc:spChg chg="mod">
          <ac:chgData name="Cannell, Michael B" userId="df291291-9ac9-42c2-a976-062f6e2ad9da" providerId="ADAL" clId="{D0F15991-CF6C-8C4B-AD21-DC26DB777E50}" dt="2022-10-18T13:55:18.258" v="9117" actId="207"/>
          <ac:spMkLst>
            <pc:docMk/>
            <pc:sldMk cId="4006965146" sldId="382"/>
            <ac:spMk id="132" creationId="{9353C62F-44AA-1D4B-94F9-E12937D73E43}"/>
          </ac:spMkLst>
        </pc:spChg>
        <pc:spChg chg="mod">
          <ac:chgData name="Cannell, Michael B" userId="df291291-9ac9-42c2-a976-062f6e2ad9da" providerId="ADAL" clId="{D0F15991-CF6C-8C4B-AD21-DC26DB777E50}" dt="2022-10-18T13:55:18.258" v="9117" actId="207"/>
          <ac:spMkLst>
            <pc:docMk/>
            <pc:sldMk cId="4006965146" sldId="382"/>
            <ac:spMk id="133" creationId="{BE9CD44F-84AE-E74D-BAA7-BA711DEABF17}"/>
          </ac:spMkLst>
        </pc:spChg>
        <pc:spChg chg="mod">
          <ac:chgData name="Cannell, Michael B" userId="df291291-9ac9-42c2-a976-062f6e2ad9da" providerId="ADAL" clId="{D0F15991-CF6C-8C4B-AD21-DC26DB777E50}" dt="2022-10-18T13:55:18.258" v="9117" actId="207"/>
          <ac:spMkLst>
            <pc:docMk/>
            <pc:sldMk cId="4006965146" sldId="382"/>
            <ac:spMk id="134" creationId="{6C7D5F85-A10A-A34A-8552-157D89390DDF}"/>
          </ac:spMkLst>
        </pc:spChg>
        <pc:spChg chg="mod">
          <ac:chgData name="Cannell, Michael B" userId="df291291-9ac9-42c2-a976-062f6e2ad9da" providerId="ADAL" clId="{D0F15991-CF6C-8C4B-AD21-DC26DB777E50}" dt="2022-10-18T13:55:18.258" v="9117" actId="207"/>
          <ac:spMkLst>
            <pc:docMk/>
            <pc:sldMk cId="4006965146" sldId="382"/>
            <ac:spMk id="135" creationId="{864FE408-1C85-EA43-82BD-B37EA6476C0A}"/>
          </ac:spMkLst>
        </pc:spChg>
        <pc:spChg chg="mod">
          <ac:chgData name="Cannell, Michael B" userId="df291291-9ac9-42c2-a976-062f6e2ad9da" providerId="ADAL" clId="{D0F15991-CF6C-8C4B-AD21-DC26DB777E50}" dt="2022-10-18T13:55:18.258" v="9117" actId="207"/>
          <ac:spMkLst>
            <pc:docMk/>
            <pc:sldMk cId="4006965146" sldId="382"/>
            <ac:spMk id="136" creationId="{1720655A-7174-AF42-A935-9A47DD5860D9}"/>
          </ac:spMkLst>
        </pc:spChg>
        <pc:spChg chg="mod">
          <ac:chgData name="Cannell, Michael B" userId="df291291-9ac9-42c2-a976-062f6e2ad9da" providerId="ADAL" clId="{D0F15991-CF6C-8C4B-AD21-DC26DB777E50}" dt="2022-10-18T13:55:18.258" v="9117" actId="207"/>
          <ac:spMkLst>
            <pc:docMk/>
            <pc:sldMk cId="4006965146" sldId="382"/>
            <ac:spMk id="137" creationId="{4B3FA760-E41E-3649-9D48-5B153CB87F29}"/>
          </ac:spMkLst>
        </pc:spChg>
        <pc:spChg chg="mod">
          <ac:chgData name="Cannell, Michael B" userId="df291291-9ac9-42c2-a976-062f6e2ad9da" providerId="ADAL" clId="{D0F15991-CF6C-8C4B-AD21-DC26DB777E50}" dt="2022-10-18T13:55:18.258" v="9117" actId="207"/>
          <ac:spMkLst>
            <pc:docMk/>
            <pc:sldMk cId="4006965146" sldId="382"/>
            <ac:spMk id="138" creationId="{0DFD26EA-DB40-0746-95C5-3EC8FE89ACE2}"/>
          </ac:spMkLst>
        </pc:spChg>
        <pc:spChg chg="mod">
          <ac:chgData name="Cannell, Michael B" userId="df291291-9ac9-42c2-a976-062f6e2ad9da" providerId="ADAL" clId="{D0F15991-CF6C-8C4B-AD21-DC26DB777E50}" dt="2022-10-18T13:55:18.258" v="9117" actId="207"/>
          <ac:spMkLst>
            <pc:docMk/>
            <pc:sldMk cId="4006965146" sldId="382"/>
            <ac:spMk id="139" creationId="{2D25D026-BEBF-3A4B-B641-BEDBAF25445D}"/>
          </ac:spMkLst>
        </pc:spChg>
        <pc:spChg chg="mod">
          <ac:chgData name="Cannell, Michael B" userId="df291291-9ac9-42c2-a976-062f6e2ad9da" providerId="ADAL" clId="{D0F15991-CF6C-8C4B-AD21-DC26DB777E50}" dt="2022-10-18T13:55:18.258" v="9117" actId="207"/>
          <ac:spMkLst>
            <pc:docMk/>
            <pc:sldMk cId="4006965146" sldId="382"/>
            <ac:spMk id="140" creationId="{3F4B4359-5B09-9444-9678-28D9F0EBEE5B}"/>
          </ac:spMkLst>
        </pc:spChg>
        <pc:spChg chg="mod">
          <ac:chgData name="Cannell, Michael B" userId="df291291-9ac9-42c2-a976-062f6e2ad9da" providerId="ADAL" clId="{D0F15991-CF6C-8C4B-AD21-DC26DB777E50}" dt="2022-10-18T13:55:18.258" v="9117" actId="207"/>
          <ac:spMkLst>
            <pc:docMk/>
            <pc:sldMk cId="4006965146" sldId="382"/>
            <ac:spMk id="141" creationId="{2FAE8446-6AAC-0A4D-953B-97FF310811B8}"/>
          </ac:spMkLst>
        </pc:spChg>
        <pc:spChg chg="mod">
          <ac:chgData name="Cannell, Michael B" userId="df291291-9ac9-42c2-a976-062f6e2ad9da" providerId="ADAL" clId="{D0F15991-CF6C-8C4B-AD21-DC26DB777E50}" dt="2022-10-18T13:55:18.258" v="9117" actId="207"/>
          <ac:spMkLst>
            <pc:docMk/>
            <pc:sldMk cId="4006965146" sldId="382"/>
            <ac:spMk id="142" creationId="{28CD5BBE-CA1F-1648-AFAC-516A47AD3DE0}"/>
          </ac:spMkLst>
        </pc:spChg>
        <pc:spChg chg="mod">
          <ac:chgData name="Cannell, Michael B" userId="df291291-9ac9-42c2-a976-062f6e2ad9da" providerId="ADAL" clId="{D0F15991-CF6C-8C4B-AD21-DC26DB777E50}" dt="2022-10-18T13:55:18.258" v="9117" actId="207"/>
          <ac:spMkLst>
            <pc:docMk/>
            <pc:sldMk cId="4006965146" sldId="382"/>
            <ac:spMk id="143" creationId="{F158F027-00AB-3047-9749-B9ED050F44C2}"/>
          </ac:spMkLst>
        </pc:spChg>
        <pc:spChg chg="mod">
          <ac:chgData name="Cannell, Michael B" userId="df291291-9ac9-42c2-a976-062f6e2ad9da" providerId="ADAL" clId="{D0F15991-CF6C-8C4B-AD21-DC26DB777E50}" dt="2022-10-18T13:55:18.258" v="9117" actId="207"/>
          <ac:spMkLst>
            <pc:docMk/>
            <pc:sldMk cId="4006965146" sldId="382"/>
            <ac:spMk id="144" creationId="{2C500A03-FD0F-914E-BECB-2E350795F669}"/>
          </ac:spMkLst>
        </pc:spChg>
        <pc:spChg chg="mod">
          <ac:chgData name="Cannell, Michael B" userId="df291291-9ac9-42c2-a976-062f6e2ad9da" providerId="ADAL" clId="{D0F15991-CF6C-8C4B-AD21-DC26DB777E50}" dt="2022-10-17T15:49:16.263" v="547" actId="255"/>
          <ac:spMkLst>
            <pc:docMk/>
            <pc:sldMk cId="4006965146" sldId="382"/>
            <ac:spMk id="145" creationId="{53512E59-6C7E-F647-8DF9-8D98925A4593}"/>
          </ac:spMkLst>
        </pc:spChg>
        <pc:spChg chg="mod">
          <ac:chgData name="Cannell, Michael B" userId="df291291-9ac9-42c2-a976-062f6e2ad9da" providerId="ADAL" clId="{D0F15991-CF6C-8C4B-AD21-DC26DB777E50}" dt="2022-10-17T15:49:16.263" v="547" actId="255"/>
          <ac:spMkLst>
            <pc:docMk/>
            <pc:sldMk cId="4006965146" sldId="382"/>
            <ac:spMk id="149" creationId="{F536C0AD-03CB-D343-89A3-E5D153430D6D}"/>
          </ac:spMkLst>
        </pc:spChg>
        <pc:spChg chg="mod">
          <ac:chgData name="Cannell, Michael B" userId="df291291-9ac9-42c2-a976-062f6e2ad9da" providerId="ADAL" clId="{D0F15991-CF6C-8C4B-AD21-DC26DB777E50}" dt="2022-10-18T13:55:18.258" v="9117" actId="207"/>
          <ac:spMkLst>
            <pc:docMk/>
            <pc:sldMk cId="4006965146" sldId="382"/>
            <ac:spMk id="151" creationId="{099CFFFC-B9CE-5843-AA69-2DF543FFDCDD}"/>
          </ac:spMkLst>
        </pc:spChg>
        <pc:spChg chg="mod">
          <ac:chgData name="Cannell, Michael B" userId="df291291-9ac9-42c2-a976-062f6e2ad9da" providerId="ADAL" clId="{D0F15991-CF6C-8C4B-AD21-DC26DB777E50}" dt="2022-10-18T13:55:18.258" v="9117" actId="207"/>
          <ac:spMkLst>
            <pc:docMk/>
            <pc:sldMk cId="4006965146" sldId="382"/>
            <ac:spMk id="152" creationId="{CEA32C14-40AF-AA48-98C7-34DB9FD5F1EF}"/>
          </ac:spMkLst>
        </pc:spChg>
        <pc:spChg chg="mod">
          <ac:chgData name="Cannell, Michael B" userId="df291291-9ac9-42c2-a976-062f6e2ad9da" providerId="ADAL" clId="{D0F15991-CF6C-8C4B-AD21-DC26DB777E50}" dt="2022-10-18T13:55:18.258" v="9117" actId="207"/>
          <ac:spMkLst>
            <pc:docMk/>
            <pc:sldMk cId="4006965146" sldId="382"/>
            <ac:spMk id="153" creationId="{2494F063-E7BD-4949-B9BD-B00B6D4E8C0A}"/>
          </ac:spMkLst>
        </pc:spChg>
        <pc:spChg chg="mod">
          <ac:chgData name="Cannell, Michael B" userId="df291291-9ac9-42c2-a976-062f6e2ad9da" providerId="ADAL" clId="{D0F15991-CF6C-8C4B-AD21-DC26DB777E50}" dt="2022-10-18T13:55:18.258" v="9117" actId="207"/>
          <ac:spMkLst>
            <pc:docMk/>
            <pc:sldMk cId="4006965146" sldId="382"/>
            <ac:spMk id="154" creationId="{DE9B6553-6533-934C-83D9-F34367DF9C2E}"/>
          </ac:spMkLst>
        </pc:spChg>
        <pc:spChg chg="mod">
          <ac:chgData name="Cannell, Michael B" userId="df291291-9ac9-42c2-a976-062f6e2ad9da" providerId="ADAL" clId="{D0F15991-CF6C-8C4B-AD21-DC26DB777E50}" dt="2022-10-18T13:55:18.258" v="9117" actId="207"/>
          <ac:spMkLst>
            <pc:docMk/>
            <pc:sldMk cId="4006965146" sldId="382"/>
            <ac:spMk id="155" creationId="{997A4679-1A8D-194E-B966-A056ADE33017}"/>
          </ac:spMkLst>
        </pc:spChg>
        <pc:spChg chg="mod">
          <ac:chgData name="Cannell, Michael B" userId="df291291-9ac9-42c2-a976-062f6e2ad9da" providerId="ADAL" clId="{D0F15991-CF6C-8C4B-AD21-DC26DB777E50}" dt="2022-10-18T13:55:18.258" v="9117" actId="207"/>
          <ac:spMkLst>
            <pc:docMk/>
            <pc:sldMk cId="4006965146" sldId="382"/>
            <ac:spMk id="156" creationId="{2AC48A53-A39D-BA44-85A4-DC17D1E091F5}"/>
          </ac:spMkLst>
        </pc:spChg>
        <pc:spChg chg="mod">
          <ac:chgData name="Cannell, Michael B" userId="df291291-9ac9-42c2-a976-062f6e2ad9da" providerId="ADAL" clId="{D0F15991-CF6C-8C4B-AD21-DC26DB777E50}" dt="2022-10-18T13:55:18.258" v="9117" actId="207"/>
          <ac:spMkLst>
            <pc:docMk/>
            <pc:sldMk cId="4006965146" sldId="382"/>
            <ac:spMk id="157" creationId="{5FA0CB3C-B155-5C45-92AF-5D0A3E1274B2}"/>
          </ac:spMkLst>
        </pc:spChg>
        <pc:spChg chg="mod">
          <ac:chgData name="Cannell, Michael B" userId="df291291-9ac9-42c2-a976-062f6e2ad9da" providerId="ADAL" clId="{D0F15991-CF6C-8C4B-AD21-DC26DB777E50}" dt="2022-10-18T13:55:18.258" v="9117" actId="207"/>
          <ac:spMkLst>
            <pc:docMk/>
            <pc:sldMk cId="4006965146" sldId="382"/>
            <ac:spMk id="158" creationId="{E9B90875-7F2C-BF4A-812E-8A703256C4E5}"/>
          </ac:spMkLst>
        </pc:spChg>
        <pc:spChg chg="mod">
          <ac:chgData name="Cannell, Michael B" userId="df291291-9ac9-42c2-a976-062f6e2ad9da" providerId="ADAL" clId="{D0F15991-CF6C-8C4B-AD21-DC26DB777E50}" dt="2022-10-18T13:55:18.258" v="9117" actId="207"/>
          <ac:spMkLst>
            <pc:docMk/>
            <pc:sldMk cId="4006965146" sldId="382"/>
            <ac:spMk id="159" creationId="{169D2554-7E50-9447-9E9B-B28C31E5B31F}"/>
          </ac:spMkLst>
        </pc:spChg>
        <pc:spChg chg="mod">
          <ac:chgData name="Cannell, Michael B" userId="df291291-9ac9-42c2-a976-062f6e2ad9da" providerId="ADAL" clId="{D0F15991-CF6C-8C4B-AD21-DC26DB777E50}" dt="2022-10-18T13:55:18.258" v="9117" actId="207"/>
          <ac:spMkLst>
            <pc:docMk/>
            <pc:sldMk cId="4006965146" sldId="382"/>
            <ac:spMk id="160" creationId="{0B4D3E48-C4EE-FB4E-8E3C-2407643BADF3}"/>
          </ac:spMkLst>
        </pc:spChg>
        <pc:spChg chg="mod">
          <ac:chgData name="Cannell, Michael B" userId="df291291-9ac9-42c2-a976-062f6e2ad9da" providerId="ADAL" clId="{D0F15991-CF6C-8C4B-AD21-DC26DB777E50}" dt="2022-10-18T13:55:18.258" v="9117" actId="207"/>
          <ac:spMkLst>
            <pc:docMk/>
            <pc:sldMk cId="4006965146" sldId="382"/>
            <ac:spMk id="161" creationId="{85229C70-08D1-6243-AE9C-6C1F7C89F785}"/>
          </ac:spMkLst>
        </pc:spChg>
        <pc:spChg chg="mod">
          <ac:chgData name="Cannell, Michael B" userId="df291291-9ac9-42c2-a976-062f6e2ad9da" providerId="ADAL" clId="{D0F15991-CF6C-8C4B-AD21-DC26DB777E50}" dt="2022-10-18T13:55:18.258" v="9117" actId="207"/>
          <ac:spMkLst>
            <pc:docMk/>
            <pc:sldMk cId="4006965146" sldId="382"/>
            <ac:spMk id="162" creationId="{A7F6F059-A52A-3B4A-A9C0-8FA1EC978AD0}"/>
          </ac:spMkLst>
        </pc:spChg>
        <pc:spChg chg="mod">
          <ac:chgData name="Cannell, Michael B" userId="df291291-9ac9-42c2-a976-062f6e2ad9da" providerId="ADAL" clId="{D0F15991-CF6C-8C4B-AD21-DC26DB777E50}" dt="2022-10-18T13:55:18.258" v="9117" actId="207"/>
          <ac:spMkLst>
            <pc:docMk/>
            <pc:sldMk cId="4006965146" sldId="382"/>
            <ac:spMk id="163" creationId="{CC7F5A4A-67A8-8D4E-BBF7-88926349BAB0}"/>
          </ac:spMkLst>
        </pc:spChg>
        <pc:spChg chg="mod">
          <ac:chgData name="Cannell, Michael B" userId="df291291-9ac9-42c2-a976-062f6e2ad9da" providerId="ADAL" clId="{D0F15991-CF6C-8C4B-AD21-DC26DB777E50}" dt="2022-10-18T13:55:18.258" v="9117" actId="207"/>
          <ac:spMkLst>
            <pc:docMk/>
            <pc:sldMk cId="4006965146" sldId="382"/>
            <ac:spMk id="164" creationId="{50857E67-5366-3B4A-97E9-3CD91531E06D}"/>
          </ac:spMkLst>
        </pc:spChg>
        <pc:spChg chg="mod">
          <ac:chgData name="Cannell, Michael B" userId="df291291-9ac9-42c2-a976-062f6e2ad9da" providerId="ADAL" clId="{D0F15991-CF6C-8C4B-AD21-DC26DB777E50}" dt="2022-10-18T13:55:18.258" v="9117" actId="207"/>
          <ac:spMkLst>
            <pc:docMk/>
            <pc:sldMk cId="4006965146" sldId="382"/>
            <ac:spMk id="165" creationId="{8755BBBE-7975-D64A-83EF-9AF14D6DB871}"/>
          </ac:spMkLst>
        </pc:spChg>
        <pc:spChg chg="mod">
          <ac:chgData name="Cannell, Michael B" userId="df291291-9ac9-42c2-a976-062f6e2ad9da" providerId="ADAL" clId="{D0F15991-CF6C-8C4B-AD21-DC26DB777E50}" dt="2022-10-18T13:55:18.258" v="9117" actId="207"/>
          <ac:spMkLst>
            <pc:docMk/>
            <pc:sldMk cId="4006965146" sldId="382"/>
            <ac:spMk id="166" creationId="{6B50B91C-ED39-EC47-AB1D-BAA5A101DEB5}"/>
          </ac:spMkLst>
        </pc:spChg>
        <pc:spChg chg="mod">
          <ac:chgData name="Cannell, Michael B" userId="df291291-9ac9-42c2-a976-062f6e2ad9da" providerId="ADAL" clId="{D0F15991-CF6C-8C4B-AD21-DC26DB777E50}" dt="2022-10-18T13:55:18.258" v="9117" actId="207"/>
          <ac:spMkLst>
            <pc:docMk/>
            <pc:sldMk cId="4006965146" sldId="382"/>
            <ac:spMk id="167" creationId="{AACD9DA7-1611-BD45-A011-9BFAD0FCA5A2}"/>
          </ac:spMkLst>
        </pc:spChg>
        <pc:spChg chg="mod">
          <ac:chgData name="Cannell, Michael B" userId="df291291-9ac9-42c2-a976-062f6e2ad9da" providerId="ADAL" clId="{D0F15991-CF6C-8C4B-AD21-DC26DB777E50}" dt="2022-10-18T13:55:18.258" v="9117" actId="207"/>
          <ac:spMkLst>
            <pc:docMk/>
            <pc:sldMk cId="4006965146" sldId="382"/>
            <ac:spMk id="168" creationId="{7813788E-8190-3840-96F8-B405BE507638}"/>
          </ac:spMkLst>
        </pc:spChg>
        <pc:spChg chg="mod">
          <ac:chgData name="Cannell, Michael B" userId="df291291-9ac9-42c2-a976-062f6e2ad9da" providerId="ADAL" clId="{D0F15991-CF6C-8C4B-AD21-DC26DB777E50}" dt="2022-10-18T13:55:18.258" v="9117" actId="207"/>
          <ac:spMkLst>
            <pc:docMk/>
            <pc:sldMk cId="4006965146" sldId="382"/>
            <ac:spMk id="169" creationId="{71E49566-1D7F-4A4E-AD0A-742A8549905E}"/>
          </ac:spMkLst>
        </pc:spChg>
        <pc:spChg chg="mod">
          <ac:chgData name="Cannell, Michael B" userId="df291291-9ac9-42c2-a976-062f6e2ad9da" providerId="ADAL" clId="{D0F15991-CF6C-8C4B-AD21-DC26DB777E50}" dt="2022-10-18T13:55:18.258" v="9117" actId="207"/>
          <ac:spMkLst>
            <pc:docMk/>
            <pc:sldMk cId="4006965146" sldId="382"/>
            <ac:spMk id="170" creationId="{7470EA5C-B81B-AF4D-8FBD-EFCA9F7D16D7}"/>
          </ac:spMkLst>
        </pc:spChg>
        <pc:spChg chg="mod">
          <ac:chgData name="Cannell, Michael B" userId="df291291-9ac9-42c2-a976-062f6e2ad9da" providerId="ADAL" clId="{D0F15991-CF6C-8C4B-AD21-DC26DB777E50}" dt="2022-10-18T13:55:18.258" v="9117" actId="207"/>
          <ac:spMkLst>
            <pc:docMk/>
            <pc:sldMk cId="4006965146" sldId="382"/>
            <ac:spMk id="171" creationId="{22F4476A-366B-3745-A999-618F5EA259CE}"/>
          </ac:spMkLst>
        </pc:spChg>
        <pc:spChg chg="mod">
          <ac:chgData name="Cannell, Michael B" userId="df291291-9ac9-42c2-a976-062f6e2ad9da" providerId="ADAL" clId="{D0F15991-CF6C-8C4B-AD21-DC26DB777E50}" dt="2022-10-18T13:55:18.258" v="9117" actId="207"/>
          <ac:spMkLst>
            <pc:docMk/>
            <pc:sldMk cId="4006965146" sldId="382"/>
            <ac:spMk id="172" creationId="{1125283C-4BD7-B04E-9E59-7758690F859A}"/>
          </ac:spMkLst>
        </pc:spChg>
        <pc:spChg chg="mod">
          <ac:chgData name="Cannell, Michael B" userId="df291291-9ac9-42c2-a976-062f6e2ad9da" providerId="ADAL" clId="{D0F15991-CF6C-8C4B-AD21-DC26DB777E50}" dt="2022-10-18T13:55:18.258" v="9117" actId="207"/>
          <ac:spMkLst>
            <pc:docMk/>
            <pc:sldMk cId="4006965146" sldId="382"/>
            <ac:spMk id="173" creationId="{854AA497-7EA7-5048-9155-C036B1EEABED}"/>
          </ac:spMkLst>
        </pc:spChg>
        <pc:spChg chg="mod">
          <ac:chgData name="Cannell, Michael B" userId="df291291-9ac9-42c2-a976-062f6e2ad9da" providerId="ADAL" clId="{D0F15991-CF6C-8C4B-AD21-DC26DB777E50}" dt="2022-10-18T13:55:18.258" v="9117" actId="207"/>
          <ac:spMkLst>
            <pc:docMk/>
            <pc:sldMk cId="4006965146" sldId="382"/>
            <ac:spMk id="174" creationId="{2449A1FD-6C64-2C43-944D-459D9A001E5B}"/>
          </ac:spMkLst>
        </pc:spChg>
        <pc:spChg chg="mod">
          <ac:chgData name="Cannell, Michael B" userId="df291291-9ac9-42c2-a976-062f6e2ad9da" providerId="ADAL" clId="{D0F15991-CF6C-8C4B-AD21-DC26DB777E50}" dt="2022-10-18T13:55:18.258" v="9117" actId="207"/>
          <ac:spMkLst>
            <pc:docMk/>
            <pc:sldMk cId="4006965146" sldId="382"/>
            <ac:spMk id="175" creationId="{73AFF86F-AADC-2041-A69B-6DEBF0F997A6}"/>
          </ac:spMkLst>
        </pc:spChg>
        <pc:spChg chg="mod">
          <ac:chgData name="Cannell, Michael B" userId="df291291-9ac9-42c2-a976-062f6e2ad9da" providerId="ADAL" clId="{D0F15991-CF6C-8C4B-AD21-DC26DB777E50}" dt="2022-10-17T15:49:16.263" v="547" actId="255"/>
          <ac:spMkLst>
            <pc:docMk/>
            <pc:sldMk cId="4006965146" sldId="382"/>
            <ac:spMk id="176" creationId="{F9B6B41D-D609-F346-9794-5459E457F2CB}"/>
          </ac:spMkLst>
        </pc:spChg>
        <pc:spChg chg="mod">
          <ac:chgData name="Cannell, Michael B" userId="df291291-9ac9-42c2-a976-062f6e2ad9da" providerId="ADAL" clId="{D0F15991-CF6C-8C4B-AD21-DC26DB777E50}" dt="2022-10-18T13:55:09.321" v="9115" actId="207"/>
          <ac:spMkLst>
            <pc:docMk/>
            <pc:sldMk cId="4006965146" sldId="382"/>
            <ac:spMk id="178" creationId="{351864CD-F48A-B440-AABD-953270941715}"/>
          </ac:spMkLst>
        </pc:spChg>
        <pc:spChg chg="mod">
          <ac:chgData name="Cannell, Michael B" userId="df291291-9ac9-42c2-a976-062f6e2ad9da" providerId="ADAL" clId="{D0F15991-CF6C-8C4B-AD21-DC26DB777E50}" dt="2022-10-18T13:55:09.321" v="9115" actId="207"/>
          <ac:spMkLst>
            <pc:docMk/>
            <pc:sldMk cId="4006965146" sldId="382"/>
            <ac:spMk id="179" creationId="{852F3D71-F540-0042-9954-F4CA5B62A8E9}"/>
          </ac:spMkLst>
        </pc:spChg>
        <pc:spChg chg="mod">
          <ac:chgData name="Cannell, Michael B" userId="df291291-9ac9-42c2-a976-062f6e2ad9da" providerId="ADAL" clId="{D0F15991-CF6C-8C4B-AD21-DC26DB777E50}" dt="2022-10-18T13:55:09.321" v="9115" actId="207"/>
          <ac:spMkLst>
            <pc:docMk/>
            <pc:sldMk cId="4006965146" sldId="382"/>
            <ac:spMk id="180" creationId="{D3EEF65C-40FE-4A42-9D01-FF184C982170}"/>
          </ac:spMkLst>
        </pc:spChg>
        <pc:spChg chg="mod">
          <ac:chgData name="Cannell, Michael B" userId="df291291-9ac9-42c2-a976-062f6e2ad9da" providerId="ADAL" clId="{D0F15991-CF6C-8C4B-AD21-DC26DB777E50}" dt="2022-10-18T13:55:09.321" v="9115" actId="207"/>
          <ac:spMkLst>
            <pc:docMk/>
            <pc:sldMk cId="4006965146" sldId="382"/>
            <ac:spMk id="181" creationId="{403C329D-34BB-4A44-9B22-66FB16AA67F3}"/>
          </ac:spMkLst>
        </pc:spChg>
        <pc:spChg chg="mod">
          <ac:chgData name="Cannell, Michael B" userId="df291291-9ac9-42c2-a976-062f6e2ad9da" providerId="ADAL" clId="{D0F15991-CF6C-8C4B-AD21-DC26DB777E50}" dt="2022-10-18T13:55:09.321" v="9115" actId="207"/>
          <ac:spMkLst>
            <pc:docMk/>
            <pc:sldMk cId="4006965146" sldId="382"/>
            <ac:spMk id="182" creationId="{5399E8B6-01DE-1E41-AC62-B4F6771EE779}"/>
          </ac:spMkLst>
        </pc:spChg>
        <pc:spChg chg="mod">
          <ac:chgData name="Cannell, Michael B" userId="df291291-9ac9-42c2-a976-062f6e2ad9da" providerId="ADAL" clId="{D0F15991-CF6C-8C4B-AD21-DC26DB777E50}" dt="2022-10-18T13:55:09.321" v="9115" actId="207"/>
          <ac:spMkLst>
            <pc:docMk/>
            <pc:sldMk cId="4006965146" sldId="382"/>
            <ac:spMk id="183" creationId="{0285A798-E6DD-CC4A-AE12-006FA1C30EF6}"/>
          </ac:spMkLst>
        </pc:spChg>
        <pc:spChg chg="mod">
          <ac:chgData name="Cannell, Michael B" userId="df291291-9ac9-42c2-a976-062f6e2ad9da" providerId="ADAL" clId="{D0F15991-CF6C-8C4B-AD21-DC26DB777E50}" dt="2022-10-18T13:55:09.321" v="9115" actId="207"/>
          <ac:spMkLst>
            <pc:docMk/>
            <pc:sldMk cId="4006965146" sldId="382"/>
            <ac:spMk id="184" creationId="{C6C88F3F-37B4-024E-B47F-DFF4F7694A08}"/>
          </ac:spMkLst>
        </pc:spChg>
        <pc:spChg chg="mod">
          <ac:chgData name="Cannell, Michael B" userId="df291291-9ac9-42c2-a976-062f6e2ad9da" providerId="ADAL" clId="{D0F15991-CF6C-8C4B-AD21-DC26DB777E50}" dt="2022-10-18T13:55:09.321" v="9115" actId="207"/>
          <ac:spMkLst>
            <pc:docMk/>
            <pc:sldMk cId="4006965146" sldId="382"/>
            <ac:spMk id="185" creationId="{477C27AC-F4FF-FA4B-9777-1389D50CC787}"/>
          </ac:spMkLst>
        </pc:spChg>
        <pc:spChg chg="mod">
          <ac:chgData name="Cannell, Michael B" userId="df291291-9ac9-42c2-a976-062f6e2ad9da" providerId="ADAL" clId="{D0F15991-CF6C-8C4B-AD21-DC26DB777E50}" dt="2022-10-18T13:55:09.321" v="9115" actId="207"/>
          <ac:spMkLst>
            <pc:docMk/>
            <pc:sldMk cId="4006965146" sldId="382"/>
            <ac:spMk id="186" creationId="{AC5F203E-F08D-114D-AB56-71AD47EAB576}"/>
          </ac:spMkLst>
        </pc:spChg>
        <pc:spChg chg="mod">
          <ac:chgData name="Cannell, Michael B" userId="df291291-9ac9-42c2-a976-062f6e2ad9da" providerId="ADAL" clId="{D0F15991-CF6C-8C4B-AD21-DC26DB777E50}" dt="2022-10-18T13:55:09.321" v="9115" actId="207"/>
          <ac:spMkLst>
            <pc:docMk/>
            <pc:sldMk cId="4006965146" sldId="382"/>
            <ac:spMk id="187" creationId="{C2EABE4D-BE81-5444-9365-1C2137BE1C8E}"/>
          </ac:spMkLst>
        </pc:spChg>
        <pc:spChg chg="mod">
          <ac:chgData name="Cannell, Michael B" userId="df291291-9ac9-42c2-a976-062f6e2ad9da" providerId="ADAL" clId="{D0F15991-CF6C-8C4B-AD21-DC26DB777E50}" dt="2022-10-18T13:55:09.321" v="9115" actId="207"/>
          <ac:spMkLst>
            <pc:docMk/>
            <pc:sldMk cId="4006965146" sldId="382"/>
            <ac:spMk id="188" creationId="{135B22FC-25F1-5740-845F-1DA10EDFF602}"/>
          </ac:spMkLst>
        </pc:spChg>
        <pc:spChg chg="mod">
          <ac:chgData name="Cannell, Michael B" userId="df291291-9ac9-42c2-a976-062f6e2ad9da" providerId="ADAL" clId="{D0F15991-CF6C-8C4B-AD21-DC26DB777E50}" dt="2022-10-18T13:55:09.321" v="9115" actId="207"/>
          <ac:spMkLst>
            <pc:docMk/>
            <pc:sldMk cId="4006965146" sldId="382"/>
            <ac:spMk id="189" creationId="{05A97CB0-D5DB-1B40-B2C2-8E228B78BF47}"/>
          </ac:spMkLst>
        </pc:spChg>
        <pc:spChg chg="mod">
          <ac:chgData name="Cannell, Michael B" userId="df291291-9ac9-42c2-a976-062f6e2ad9da" providerId="ADAL" clId="{D0F15991-CF6C-8C4B-AD21-DC26DB777E50}" dt="2022-10-18T13:55:09.321" v="9115" actId="207"/>
          <ac:spMkLst>
            <pc:docMk/>
            <pc:sldMk cId="4006965146" sldId="382"/>
            <ac:spMk id="190" creationId="{DCAFB1B4-3806-4441-A5B3-9FF06B5B6FAA}"/>
          </ac:spMkLst>
        </pc:spChg>
        <pc:spChg chg="mod">
          <ac:chgData name="Cannell, Michael B" userId="df291291-9ac9-42c2-a976-062f6e2ad9da" providerId="ADAL" clId="{D0F15991-CF6C-8C4B-AD21-DC26DB777E50}" dt="2022-10-18T13:55:09.321" v="9115" actId="207"/>
          <ac:spMkLst>
            <pc:docMk/>
            <pc:sldMk cId="4006965146" sldId="382"/>
            <ac:spMk id="191" creationId="{BD0C0F47-6186-3D4C-BBA5-0967A86595F9}"/>
          </ac:spMkLst>
        </pc:spChg>
        <pc:spChg chg="mod">
          <ac:chgData name="Cannell, Michael B" userId="df291291-9ac9-42c2-a976-062f6e2ad9da" providerId="ADAL" clId="{D0F15991-CF6C-8C4B-AD21-DC26DB777E50}" dt="2022-10-18T13:55:09.321" v="9115" actId="207"/>
          <ac:spMkLst>
            <pc:docMk/>
            <pc:sldMk cId="4006965146" sldId="382"/>
            <ac:spMk id="192" creationId="{B52CAB85-38D8-4243-B6AF-02D3FEEE7FD1}"/>
          </ac:spMkLst>
        </pc:spChg>
        <pc:spChg chg="mod">
          <ac:chgData name="Cannell, Michael B" userId="df291291-9ac9-42c2-a976-062f6e2ad9da" providerId="ADAL" clId="{D0F15991-CF6C-8C4B-AD21-DC26DB777E50}" dt="2022-10-18T13:55:09.321" v="9115" actId="207"/>
          <ac:spMkLst>
            <pc:docMk/>
            <pc:sldMk cId="4006965146" sldId="382"/>
            <ac:spMk id="193" creationId="{4020B76D-B634-7446-998E-7A2A78D8DE24}"/>
          </ac:spMkLst>
        </pc:spChg>
        <pc:spChg chg="mod">
          <ac:chgData name="Cannell, Michael B" userId="df291291-9ac9-42c2-a976-062f6e2ad9da" providerId="ADAL" clId="{D0F15991-CF6C-8C4B-AD21-DC26DB777E50}" dt="2022-10-18T13:55:09.321" v="9115" actId="207"/>
          <ac:spMkLst>
            <pc:docMk/>
            <pc:sldMk cId="4006965146" sldId="382"/>
            <ac:spMk id="194" creationId="{A0E3DA80-1080-DB48-B0C7-A1E2B2842C2E}"/>
          </ac:spMkLst>
        </pc:spChg>
        <pc:spChg chg="mod">
          <ac:chgData name="Cannell, Michael B" userId="df291291-9ac9-42c2-a976-062f6e2ad9da" providerId="ADAL" clId="{D0F15991-CF6C-8C4B-AD21-DC26DB777E50}" dt="2022-10-18T13:55:09.321" v="9115" actId="207"/>
          <ac:spMkLst>
            <pc:docMk/>
            <pc:sldMk cId="4006965146" sldId="382"/>
            <ac:spMk id="195" creationId="{5A4F2426-38A1-524C-B005-AB7CB2407966}"/>
          </ac:spMkLst>
        </pc:spChg>
        <pc:spChg chg="mod">
          <ac:chgData name="Cannell, Michael B" userId="df291291-9ac9-42c2-a976-062f6e2ad9da" providerId="ADAL" clId="{D0F15991-CF6C-8C4B-AD21-DC26DB777E50}" dt="2022-10-18T13:55:09.321" v="9115" actId="207"/>
          <ac:spMkLst>
            <pc:docMk/>
            <pc:sldMk cId="4006965146" sldId="382"/>
            <ac:spMk id="196" creationId="{C467FC1B-02DA-3A45-B05C-A1B01A58CD68}"/>
          </ac:spMkLst>
        </pc:spChg>
        <pc:spChg chg="mod">
          <ac:chgData name="Cannell, Michael B" userId="df291291-9ac9-42c2-a976-062f6e2ad9da" providerId="ADAL" clId="{D0F15991-CF6C-8C4B-AD21-DC26DB777E50}" dt="2022-10-18T13:55:09.321" v="9115" actId="207"/>
          <ac:spMkLst>
            <pc:docMk/>
            <pc:sldMk cId="4006965146" sldId="382"/>
            <ac:spMk id="197" creationId="{5E52F3CE-43E2-BB4B-AB8F-0746237E857C}"/>
          </ac:spMkLst>
        </pc:spChg>
        <pc:spChg chg="mod">
          <ac:chgData name="Cannell, Michael B" userId="df291291-9ac9-42c2-a976-062f6e2ad9da" providerId="ADAL" clId="{D0F15991-CF6C-8C4B-AD21-DC26DB777E50}" dt="2022-10-18T13:55:09.321" v="9115" actId="207"/>
          <ac:spMkLst>
            <pc:docMk/>
            <pc:sldMk cId="4006965146" sldId="382"/>
            <ac:spMk id="198" creationId="{7E9770CD-4580-E94B-8F2E-D8374855B47E}"/>
          </ac:spMkLst>
        </pc:spChg>
        <pc:spChg chg="mod">
          <ac:chgData name="Cannell, Michael B" userId="df291291-9ac9-42c2-a976-062f6e2ad9da" providerId="ADAL" clId="{D0F15991-CF6C-8C4B-AD21-DC26DB777E50}" dt="2022-10-18T13:55:09.321" v="9115" actId="207"/>
          <ac:spMkLst>
            <pc:docMk/>
            <pc:sldMk cId="4006965146" sldId="382"/>
            <ac:spMk id="199" creationId="{267A4940-3021-8C4B-8556-297D8BA84C9F}"/>
          </ac:spMkLst>
        </pc:spChg>
        <pc:spChg chg="mod">
          <ac:chgData name="Cannell, Michael B" userId="df291291-9ac9-42c2-a976-062f6e2ad9da" providerId="ADAL" clId="{D0F15991-CF6C-8C4B-AD21-DC26DB777E50}" dt="2022-10-18T13:55:09.321" v="9115" actId="207"/>
          <ac:spMkLst>
            <pc:docMk/>
            <pc:sldMk cId="4006965146" sldId="382"/>
            <ac:spMk id="200" creationId="{A2A30951-B716-6343-85C0-4565DC398544}"/>
          </ac:spMkLst>
        </pc:spChg>
        <pc:spChg chg="mod">
          <ac:chgData name="Cannell, Michael B" userId="df291291-9ac9-42c2-a976-062f6e2ad9da" providerId="ADAL" clId="{D0F15991-CF6C-8C4B-AD21-DC26DB777E50}" dt="2022-10-18T13:55:09.321" v="9115" actId="207"/>
          <ac:spMkLst>
            <pc:docMk/>
            <pc:sldMk cId="4006965146" sldId="382"/>
            <ac:spMk id="201" creationId="{540F44D4-B13E-E54C-A4A9-D20B7D3D6395}"/>
          </ac:spMkLst>
        </pc:spChg>
        <pc:spChg chg="mod">
          <ac:chgData name="Cannell, Michael B" userId="df291291-9ac9-42c2-a976-062f6e2ad9da" providerId="ADAL" clId="{D0F15991-CF6C-8C4B-AD21-DC26DB777E50}" dt="2022-10-18T13:55:09.321" v="9115" actId="207"/>
          <ac:spMkLst>
            <pc:docMk/>
            <pc:sldMk cId="4006965146" sldId="382"/>
            <ac:spMk id="202" creationId="{CE8F7069-0D1B-564F-AC0F-EEA746D12166}"/>
          </ac:spMkLst>
        </pc:spChg>
        <pc:spChg chg="mod">
          <ac:chgData name="Cannell, Michael B" userId="df291291-9ac9-42c2-a976-062f6e2ad9da" providerId="ADAL" clId="{D0F15991-CF6C-8C4B-AD21-DC26DB777E50}" dt="2022-10-17T15:49:16.263" v="547" actId="255"/>
          <ac:spMkLst>
            <pc:docMk/>
            <pc:sldMk cId="4006965146" sldId="382"/>
            <ac:spMk id="203" creationId="{A03AE8A2-9EF1-7442-82F6-AA830BDEA728}"/>
          </ac:spMkLst>
        </pc:spChg>
        <pc:spChg chg="mod">
          <ac:chgData name="Cannell, Michael B" userId="df291291-9ac9-42c2-a976-062f6e2ad9da" providerId="ADAL" clId="{D0F15991-CF6C-8C4B-AD21-DC26DB777E50}" dt="2022-10-18T13:55:09.321" v="9115" actId="207"/>
          <ac:spMkLst>
            <pc:docMk/>
            <pc:sldMk cId="4006965146" sldId="382"/>
            <ac:spMk id="204" creationId="{FD5CA887-2B5E-F541-A6BE-87F785216C31}"/>
          </ac:spMkLst>
        </pc:spChg>
        <pc:spChg chg="mod">
          <ac:chgData name="Cannell, Michael B" userId="df291291-9ac9-42c2-a976-062f6e2ad9da" providerId="ADAL" clId="{D0F15991-CF6C-8C4B-AD21-DC26DB777E50}" dt="2022-10-18T13:55:09.321" v="9115" actId="207"/>
          <ac:spMkLst>
            <pc:docMk/>
            <pc:sldMk cId="4006965146" sldId="382"/>
            <ac:spMk id="205" creationId="{DEC11CC2-AA51-AA46-B98F-D2E44E4729E8}"/>
          </ac:spMkLst>
        </pc:spChg>
        <pc:spChg chg="mod">
          <ac:chgData name="Cannell, Michael B" userId="df291291-9ac9-42c2-a976-062f6e2ad9da" providerId="ADAL" clId="{D0F15991-CF6C-8C4B-AD21-DC26DB777E50}" dt="2022-10-18T13:55:09.321" v="9115" actId="207"/>
          <ac:spMkLst>
            <pc:docMk/>
            <pc:sldMk cId="4006965146" sldId="382"/>
            <ac:spMk id="206" creationId="{CB0300E9-2E79-8C40-A6F3-8F27A849C566}"/>
          </ac:spMkLst>
        </pc:spChg>
        <pc:spChg chg="mod">
          <ac:chgData name="Cannell, Michael B" userId="df291291-9ac9-42c2-a976-062f6e2ad9da" providerId="ADAL" clId="{D0F15991-CF6C-8C4B-AD21-DC26DB777E50}" dt="2022-10-18T13:55:09.321" v="9115" actId="207"/>
          <ac:spMkLst>
            <pc:docMk/>
            <pc:sldMk cId="4006965146" sldId="382"/>
            <ac:spMk id="207" creationId="{B76B9A31-4092-E546-A731-9F2E39EBBE46}"/>
          </ac:spMkLst>
        </pc:spChg>
        <pc:spChg chg="mod">
          <ac:chgData name="Cannell, Michael B" userId="df291291-9ac9-42c2-a976-062f6e2ad9da" providerId="ADAL" clId="{D0F15991-CF6C-8C4B-AD21-DC26DB777E50}" dt="2022-10-18T13:55:09.321" v="9115" actId="207"/>
          <ac:spMkLst>
            <pc:docMk/>
            <pc:sldMk cId="4006965146" sldId="382"/>
            <ac:spMk id="208" creationId="{433590D9-9041-0642-BAA9-71952487605F}"/>
          </ac:spMkLst>
        </pc:spChg>
        <pc:spChg chg="mod">
          <ac:chgData name="Cannell, Michael B" userId="df291291-9ac9-42c2-a976-062f6e2ad9da" providerId="ADAL" clId="{D0F15991-CF6C-8C4B-AD21-DC26DB777E50}" dt="2022-10-18T13:55:09.321" v="9115" actId="207"/>
          <ac:spMkLst>
            <pc:docMk/>
            <pc:sldMk cId="4006965146" sldId="382"/>
            <ac:spMk id="209" creationId="{48E94F41-B943-6F43-9B23-724DA0B41781}"/>
          </ac:spMkLst>
        </pc:spChg>
        <pc:spChg chg="mod">
          <ac:chgData name="Cannell, Michael B" userId="df291291-9ac9-42c2-a976-062f6e2ad9da" providerId="ADAL" clId="{D0F15991-CF6C-8C4B-AD21-DC26DB777E50}" dt="2022-10-18T13:55:09.321" v="9115" actId="207"/>
          <ac:spMkLst>
            <pc:docMk/>
            <pc:sldMk cId="4006965146" sldId="382"/>
            <ac:spMk id="210" creationId="{D905BAA4-308C-EA4D-A9B5-C4199195248D}"/>
          </ac:spMkLst>
        </pc:spChg>
        <pc:spChg chg="mod">
          <ac:chgData name="Cannell, Michael B" userId="df291291-9ac9-42c2-a976-062f6e2ad9da" providerId="ADAL" clId="{D0F15991-CF6C-8C4B-AD21-DC26DB777E50}" dt="2022-10-18T13:55:09.321" v="9115" actId="207"/>
          <ac:spMkLst>
            <pc:docMk/>
            <pc:sldMk cId="4006965146" sldId="382"/>
            <ac:spMk id="211" creationId="{C2956347-4F07-5A4C-9F25-9B1940D4CC3C}"/>
          </ac:spMkLst>
        </pc:spChg>
        <pc:spChg chg="mod">
          <ac:chgData name="Cannell, Michael B" userId="df291291-9ac9-42c2-a976-062f6e2ad9da" providerId="ADAL" clId="{D0F15991-CF6C-8C4B-AD21-DC26DB777E50}" dt="2022-10-18T13:55:09.321" v="9115" actId="207"/>
          <ac:spMkLst>
            <pc:docMk/>
            <pc:sldMk cId="4006965146" sldId="382"/>
            <ac:spMk id="212" creationId="{B9118D31-9FAD-7642-90F3-FE817252CEAA}"/>
          </ac:spMkLst>
        </pc:spChg>
        <pc:spChg chg="mod">
          <ac:chgData name="Cannell, Michael B" userId="df291291-9ac9-42c2-a976-062f6e2ad9da" providerId="ADAL" clId="{D0F15991-CF6C-8C4B-AD21-DC26DB777E50}" dt="2022-10-18T13:55:09.321" v="9115" actId="207"/>
          <ac:spMkLst>
            <pc:docMk/>
            <pc:sldMk cId="4006965146" sldId="382"/>
            <ac:spMk id="213" creationId="{C3736D7A-87A3-BF47-8A45-7E18DBD201DF}"/>
          </ac:spMkLst>
        </pc:spChg>
        <pc:spChg chg="mod">
          <ac:chgData name="Cannell, Michael B" userId="df291291-9ac9-42c2-a976-062f6e2ad9da" providerId="ADAL" clId="{D0F15991-CF6C-8C4B-AD21-DC26DB777E50}" dt="2022-10-18T13:55:09.321" v="9115" actId="207"/>
          <ac:spMkLst>
            <pc:docMk/>
            <pc:sldMk cId="4006965146" sldId="382"/>
            <ac:spMk id="214" creationId="{D8EA54E5-AA82-0F44-A0CA-A067E31305A2}"/>
          </ac:spMkLst>
        </pc:spChg>
        <pc:spChg chg="mod">
          <ac:chgData name="Cannell, Michael B" userId="df291291-9ac9-42c2-a976-062f6e2ad9da" providerId="ADAL" clId="{D0F15991-CF6C-8C4B-AD21-DC26DB777E50}" dt="2022-10-18T13:55:09.321" v="9115" actId="207"/>
          <ac:spMkLst>
            <pc:docMk/>
            <pc:sldMk cId="4006965146" sldId="382"/>
            <ac:spMk id="215" creationId="{CA8F5CCA-AA3C-DF40-B837-C329908904E2}"/>
          </ac:spMkLst>
        </pc:spChg>
        <pc:spChg chg="mod">
          <ac:chgData name="Cannell, Michael B" userId="df291291-9ac9-42c2-a976-062f6e2ad9da" providerId="ADAL" clId="{D0F15991-CF6C-8C4B-AD21-DC26DB777E50}" dt="2022-10-18T13:55:09.321" v="9115" actId="207"/>
          <ac:spMkLst>
            <pc:docMk/>
            <pc:sldMk cId="4006965146" sldId="382"/>
            <ac:spMk id="216" creationId="{E7BA710B-A58D-0549-88D4-EBE922C7CCFB}"/>
          </ac:spMkLst>
        </pc:spChg>
        <pc:spChg chg="mod">
          <ac:chgData name="Cannell, Michael B" userId="df291291-9ac9-42c2-a976-062f6e2ad9da" providerId="ADAL" clId="{D0F15991-CF6C-8C4B-AD21-DC26DB777E50}" dt="2022-10-18T13:55:09.321" v="9115" actId="207"/>
          <ac:spMkLst>
            <pc:docMk/>
            <pc:sldMk cId="4006965146" sldId="382"/>
            <ac:spMk id="217" creationId="{25094E07-DC7F-8649-BE79-6FCE321EB223}"/>
          </ac:spMkLst>
        </pc:spChg>
        <pc:spChg chg="mod">
          <ac:chgData name="Cannell, Michael B" userId="df291291-9ac9-42c2-a976-062f6e2ad9da" providerId="ADAL" clId="{D0F15991-CF6C-8C4B-AD21-DC26DB777E50}" dt="2022-10-18T13:55:09.321" v="9115" actId="207"/>
          <ac:spMkLst>
            <pc:docMk/>
            <pc:sldMk cId="4006965146" sldId="382"/>
            <ac:spMk id="218" creationId="{BD7A8A5E-6B08-C949-B509-B1984D24F77A}"/>
          </ac:spMkLst>
        </pc:spChg>
        <pc:spChg chg="mod">
          <ac:chgData name="Cannell, Michael B" userId="df291291-9ac9-42c2-a976-062f6e2ad9da" providerId="ADAL" clId="{D0F15991-CF6C-8C4B-AD21-DC26DB777E50}" dt="2022-10-18T13:55:09.321" v="9115" actId="207"/>
          <ac:spMkLst>
            <pc:docMk/>
            <pc:sldMk cId="4006965146" sldId="382"/>
            <ac:spMk id="219" creationId="{965E7DE0-962A-8148-BA71-3C3AAA4E46A5}"/>
          </ac:spMkLst>
        </pc:spChg>
        <pc:spChg chg="mod">
          <ac:chgData name="Cannell, Michael B" userId="df291291-9ac9-42c2-a976-062f6e2ad9da" providerId="ADAL" clId="{D0F15991-CF6C-8C4B-AD21-DC26DB777E50}" dt="2022-10-18T13:55:09.321" v="9115" actId="207"/>
          <ac:spMkLst>
            <pc:docMk/>
            <pc:sldMk cId="4006965146" sldId="382"/>
            <ac:spMk id="220" creationId="{56CB852F-2751-3B4A-91DC-A4407446E654}"/>
          </ac:spMkLst>
        </pc:spChg>
        <pc:spChg chg="mod">
          <ac:chgData name="Cannell, Michael B" userId="df291291-9ac9-42c2-a976-062f6e2ad9da" providerId="ADAL" clId="{D0F15991-CF6C-8C4B-AD21-DC26DB777E50}" dt="2022-10-18T13:55:09.321" v="9115" actId="207"/>
          <ac:spMkLst>
            <pc:docMk/>
            <pc:sldMk cId="4006965146" sldId="382"/>
            <ac:spMk id="221" creationId="{685875AB-034B-434A-B72E-B0F7BD58D310}"/>
          </ac:spMkLst>
        </pc:spChg>
        <pc:spChg chg="mod">
          <ac:chgData name="Cannell, Michael B" userId="df291291-9ac9-42c2-a976-062f6e2ad9da" providerId="ADAL" clId="{D0F15991-CF6C-8C4B-AD21-DC26DB777E50}" dt="2022-10-18T13:55:09.321" v="9115" actId="207"/>
          <ac:spMkLst>
            <pc:docMk/>
            <pc:sldMk cId="4006965146" sldId="382"/>
            <ac:spMk id="222" creationId="{EB21E9EC-6BED-A54A-86B5-E12F78ACF992}"/>
          </ac:spMkLst>
        </pc:spChg>
        <pc:spChg chg="mod">
          <ac:chgData name="Cannell, Michael B" userId="df291291-9ac9-42c2-a976-062f6e2ad9da" providerId="ADAL" clId="{D0F15991-CF6C-8C4B-AD21-DC26DB777E50}" dt="2022-10-18T13:55:09.321" v="9115" actId="207"/>
          <ac:spMkLst>
            <pc:docMk/>
            <pc:sldMk cId="4006965146" sldId="382"/>
            <ac:spMk id="223" creationId="{A46F3968-7129-9342-B597-161826807723}"/>
          </ac:spMkLst>
        </pc:spChg>
        <pc:spChg chg="mod">
          <ac:chgData name="Cannell, Michael B" userId="df291291-9ac9-42c2-a976-062f6e2ad9da" providerId="ADAL" clId="{D0F15991-CF6C-8C4B-AD21-DC26DB777E50}" dt="2022-10-18T13:55:09.321" v="9115" actId="207"/>
          <ac:spMkLst>
            <pc:docMk/>
            <pc:sldMk cId="4006965146" sldId="382"/>
            <ac:spMk id="224" creationId="{D5E9EC65-9FF8-B948-9911-F8CA4705277D}"/>
          </ac:spMkLst>
        </pc:spChg>
        <pc:spChg chg="mod">
          <ac:chgData name="Cannell, Michael B" userId="df291291-9ac9-42c2-a976-062f6e2ad9da" providerId="ADAL" clId="{D0F15991-CF6C-8C4B-AD21-DC26DB777E50}" dt="2022-10-18T13:55:09.321" v="9115" actId="207"/>
          <ac:spMkLst>
            <pc:docMk/>
            <pc:sldMk cId="4006965146" sldId="382"/>
            <ac:spMk id="225" creationId="{951A89D4-C5FB-8E45-B3BB-F0DFC5E01A11}"/>
          </ac:spMkLst>
        </pc:spChg>
        <pc:spChg chg="mod">
          <ac:chgData name="Cannell, Michael B" userId="df291291-9ac9-42c2-a976-062f6e2ad9da" providerId="ADAL" clId="{D0F15991-CF6C-8C4B-AD21-DC26DB777E50}" dt="2022-10-18T13:55:09.321" v="9115" actId="207"/>
          <ac:spMkLst>
            <pc:docMk/>
            <pc:sldMk cId="4006965146" sldId="382"/>
            <ac:spMk id="226" creationId="{ABF9FFC4-7A52-EF44-81A4-57AA2C1935F9}"/>
          </ac:spMkLst>
        </pc:spChg>
        <pc:spChg chg="mod">
          <ac:chgData name="Cannell, Michael B" userId="df291291-9ac9-42c2-a976-062f6e2ad9da" providerId="ADAL" clId="{D0F15991-CF6C-8C4B-AD21-DC26DB777E50}" dt="2022-10-18T13:55:09.321" v="9115" actId="207"/>
          <ac:spMkLst>
            <pc:docMk/>
            <pc:sldMk cId="4006965146" sldId="382"/>
            <ac:spMk id="227" creationId="{8127BFC3-CAF6-FA46-828A-84B2DAC2C8D7}"/>
          </ac:spMkLst>
        </pc:spChg>
        <pc:spChg chg="mod">
          <ac:chgData name="Cannell, Michael B" userId="df291291-9ac9-42c2-a976-062f6e2ad9da" providerId="ADAL" clId="{D0F15991-CF6C-8C4B-AD21-DC26DB777E50}" dt="2022-10-18T13:55:09.321" v="9115" actId="207"/>
          <ac:spMkLst>
            <pc:docMk/>
            <pc:sldMk cId="4006965146" sldId="382"/>
            <ac:spMk id="228" creationId="{4669C4A5-B447-A148-8200-7C1E3EC61765}"/>
          </ac:spMkLst>
        </pc:spChg>
        <pc:spChg chg="mod">
          <ac:chgData name="Cannell, Michael B" userId="df291291-9ac9-42c2-a976-062f6e2ad9da" providerId="ADAL" clId="{D0F15991-CF6C-8C4B-AD21-DC26DB777E50}" dt="2022-10-17T15:49:09.916" v="546" actId="2711"/>
          <ac:spMkLst>
            <pc:docMk/>
            <pc:sldMk cId="4006965146" sldId="382"/>
            <ac:spMk id="229" creationId="{7592F96C-440B-1E47-ACE3-E576423A7B86}"/>
          </ac:spMkLst>
        </pc:spChg>
        <pc:grpChg chg="mod">
          <ac:chgData name="Cannell, Michael B" userId="df291291-9ac9-42c2-a976-062f6e2ad9da" providerId="ADAL" clId="{D0F15991-CF6C-8C4B-AD21-DC26DB777E50}" dt="2022-10-18T13:55:18.258" v="9117" actId="207"/>
          <ac:grpSpMkLst>
            <pc:docMk/>
            <pc:sldMk cId="4006965146" sldId="382"/>
            <ac:grpSpMk id="2" creationId="{198286F6-58B5-194F-8FFB-96C2319D9F00}"/>
          </ac:grpSpMkLst>
        </pc:grpChg>
        <pc:grpChg chg="mod">
          <ac:chgData name="Cannell, Michael B" userId="df291291-9ac9-42c2-a976-062f6e2ad9da" providerId="ADAL" clId="{D0F15991-CF6C-8C4B-AD21-DC26DB777E50}" dt="2022-10-18T13:55:18.258" v="9117" actId="207"/>
          <ac:grpSpMkLst>
            <pc:docMk/>
            <pc:sldMk cId="4006965146" sldId="382"/>
            <ac:grpSpMk id="150" creationId="{BCD6DC54-55AC-1B4D-8F4A-BC929DF49A05}"/>
          </ac:grpSpMkLst>
        </pc:grpChg>
      </pc:sldChg>
      <pc:sldChg chg="modSp mod addCm modCm modNotesTx">
        <pc:chgData name="Cannell, Michael B" userId="df291291-9ac9-42c2-a976-062f6e2ad9da" providerId="ADAL" clId="{D0F15991-CF6C-8C4B-AD21-DC26DB777E50}" dt="2022-10-18T13:56:41.311" v="9126"/>
        <pc:sldMkLst>
          <pc:docMk/>
          <pc:sldMk cId="902706901" sldId="383"/>
        </pc:sldMkLst>
        <pc:spChg chg="mod">
          <ac:chgData name="Cannell, Michael B" userId="df291291-9ac9-42c2-a976-062f6e2ad9da" providerId="ADAL" clId="{D0F15991-CF6C-8C4B-AD21-DC26DB777E50}" dt="2022-10-18T13:55:32.525" v="9118" actId="207"/>
          <ac:spMkLst>
            <pc:docMk/>
            <pc:sldMk cId="902706901" sldId="383"/>
            <ac:spMk id="120" creationId="{36E8ABB4-C975-6841-9171-29E4F6527C40}"/>
          </ac:spMkLst>
        </pc:spChg>
        <pc:spChg chg="mod">
          <ac:chgData name="Cannell, Michael B" userId="df291291-9ac9-42c2-a976-062f6e2ad9da" providerId="ADAL" clId="{D0F15991-CF6C-8C4B-AD21-DC26DB777E50}" dt="2022-10-18T13:55:32.525" v="9118" actId="207"/>
          <ac:spMkLst>
            <pc:docMk/>
            <pc:sldMk cId="902706901" sldId="383"/>
            <ac:spMk id="121" creationId="{BE74BBC2-B18E-D542-9B7E-59E26ACFE915}"/>
          </ac:spMkLst>
        </pc:spChg>
        <pc:spChg chg="mod">
          <ac:chgData name="Cannell, Michael B" userId="df291291-9ac9-42c2-a976-062f6e2ad9da" providerId="ADAL" clId="{D0F15991-CF6C-8C4B-AD21-DC26DB777E50}" dt="2022-10-18T13:55:32.525" v="9118" actId="207"/>
          <ac:spMkLst>
            <pc:docMk/>
            <pc:sldMk cId="902706901" sldId="383"/>
            <ac:spMk id="122" creationId="{94888AF0-34E9-2241-9CEC-99164A6105C6}"/>
          </ac:spMkLst>
        </pc:spChg>
        <pc:spChg chg="mod">
          <ac:chgData name="Cannell, Michael B" userId="df291291-9ac9-42c2-a976-062f6e2ad9da" providerId="ADAL" clId="{D0F15991-CF6C-8C4B-AD21-DC26DB777E50}" dt="2022-10-18T13:55:32.525" v="9118" actId="207"/>
          <ac:spMkLst>
            <pc:docMk/>
            <pc:sldMk cId="902706901" sldId="383"/>
            <ac:spMk id="123" creationId="{1A4EC265-4319-FD45-BEEC-D67C5C054A4C}"/>
          </ac:spMkLst>
        </pc:spChg>
        <pc:spChg chg="mod">
          <ac:chgData name="Cannell, Michael B" userId="df291291-9ac9-42c2-a976-062f6e2ad9da" providerId="ADAL" clId="{D0F15991-CF6C-8C4B-AD21-DC26DB777E50}" dt="2022-10-18T13:55:32.525" v="9118" actId="207"/>
          <ac:spMkLst>
            <pc:docMk/>
            <pc:sldMk cId="902706901" sldId="383"/>
            <ac:spMk id="124" creationId="{E8CF33B6-EE3D-7543-B392-B18088E9BDEC}"/>
          </ac:spMkLst>
        </pc:spChg>
        <pc:spChg chg="mod">
          <ac:chgData name="Cannell, Michael B" userId="df291291-9ac9-42c2-a976-062f6e2ad9da" providerId="ADAL" clId="{D0F15991-CF6C-8C4B-AD21-DC26DB777E50}" dt="2022-10-18T13:55:32.525" v="9118" actId="207"/>
          <ac:spMkLst>
            <pc:docMk/>
            <pc:sldMk cId="902706901" sldId="383"/>
            <ac:spMk id="125" creationId="{08A73DC7-6BCA-5B47-9459-8BAEA3E33CEE}"/>
          </ac:spMkLst>
        </pc:spChg>
        <pc:spChg chg="mod">
          <ac:chgData name="Cannell, Michael B" userId="df291291-9ac9-42c2-a976-062f6e2ad9da" providerId="ADAL" clId="{D0F15991-CF6C-8C4B-AD21-DC26DB777E50}" dt="2022-10-18T13:55:32.525" v="9118" actId="207"/>
          <ac:spMkLst>
            <pc:docMk/>
            <pc:sldMk cId="902706901" sldId="383"/>
            <ac:spMk id="126" creationId="{43879313-2FEA-2042-982E-6D10DD2623E9}"/>
          </ac:spMkLst>
        </pc:spChg>
        <pc:spChg chg="mod">
          <ac:chgData name="Cannell, Michael B" userId="df291291-9ac9-42c2-a976-062f6e2ad9da" providerId="ADAL" clId="{D0F15991-CF6C-8C4B-AD21-DC26DB777E50}" dt="2022-10-18T13:55:32.525" v="9118" actId="207"/>
          <ac:spMkLst>
            <pc:docMk/>
            <pc:sldMk cId="902706901" sldId="383"/>
            <ac:spMk id="127" creationId="{089E5904-E0C0-604D-AAC5-73F71B38A887}"/>
          </ac:spMkLst>
        </pc:spChg>
        <pc:spChg chg="mod">
          <ac:chgData name="Cannell, Michael B" userId="df291291-9ac9-42c2-a976-062f6e2ad9da" providerId="ADAL" clId="{D0F15991-CF6C-8C4B-AD21-DC26DB777E50}" dt="2022-10-18T13:55:32.525" v="9118" actId="207"/>
          <ac:spMkLst>
            <pc:docMk/>
            <pc:sldMk cId="902706901" sldId="383"/>
            <ac:spMk id="128" creationId="{B7A543FD-C9A9-8042-99FF-672CCCC303F6}"/>
          </ac:spMkLst>
        </pc:spChg>
        <pc:spChg chg="mod">
          <ac:chgData name="Cannell, Michael B" userId="df291291-9ac9-42c2-a976-062f6e2ad9da" providerId="ADAL" clId="{D0F15991-CF6C-8C4B-AD21-DC26DB777E50}" dt="2022-10-18T13:55:32.525" v="9118" actId="207"/>
          <ac:spMkLst>
            <pc:docMk/>
            <pc:sldMk cId="902706901" sldId="383"/>
            <ac:spMk id="129" creationId="{A7F03C5C-F422-4A4B-97A5-455B83940D93}"/>
          </ac:spMkLst>
        </pc:spChg>
        <pc:spChg chg="mod">
          <ac:chgData name="Cannell, Michael B" userId="df291291-9ac9-42c2-a976-062f6e2ad9da" providerId="ADAL" clId="{D0F15991-CF6C-8C4B-AD21-DC26DB777E50}" dt="2022-10-18T13:55:32.525" v="9118" actId="207"/>
          <ac:spMkLst>
            <pc:docMk/>
            <pc:sldMk cId="902706901" sldId="383"/>
            <ac:spMk id="130" creationId="{C9789272-7031-8145-A39B-9A14CC88D3A4}"/>
          </ac:spMkLst>
        </pc:spChg>
        <pc:spChg chg="mod">
          <ac:chgData name="Cannell, Michael B" userId="df291291-9ac9-42c2-a976-062f6e2ad9da" providerId="ADAL" clId="{D0F15991-CF6C-8C4B-AD21-DC26DB777E50}" dt="2022-10-18T13:55:32.525" v="9118" actId="207"/>
          <ac:spMkLst>
            <pc:docMk/>
            <pc:sldMk cId="902706901" sldId="383"/>
            <ac:spMk id="131" creationId="{9A9A1F59-1C76-D34E-BACE-BA83FBA8E982}"/>
          </ac:spMkLst>
        </pc:spChg>
        <pc:spChg chg="mod">
          <ac:chgData name="Cannell, Michael B" userId="df291291-9ac9-42c2-a976-062f6e2ad9da" providerId="ADAL" clId="{D0F15991-CF6C-8C4B-AD21-DC26DB777E50}" dt="2022-10-18T13:55:32.525" v="9118" actId="207"/>
          <ac:spMkLst>
            <pc:docMk/>
            <pc:sldMk cId="902706901" sldId="383"/>
            <ac:spMk id="132" creationId="{9353C62F-44AA-1D4B-94F9-E12937D73E43}"/>
          </ac:spMkLst>
        </pc:spChg>
        <pc:spChg chg="mod">
          <ac:chgData name="Cannell, Michael B" userId="df291291-9ac9-42c2-a976-062f6e2ad9da" providerId="ADAL" clId="{D0F15991-CF6C-8C4B-AD21-DC26DB777E50}" dt="2022-10-18T13:55:32.525" v="9118" actId="207"/>
          <ac:spMkLst>
            <pc:docMk/>
            <pc:sldMk cId="902706901" sldId="383"/>
            <ac:spMk id="133" creationId="{BE9CD44F-84AE-E74D-BAA7-BA711DEABF17}"/>
          </ac:spMkLst>
        </pc:spChg>
        <pc:spChg chg="mod">
          <ac:chgData name="Cannell, Michael B" userId="df291291-9ac9-42c2-a976-062f6e2ad9da" providerId="ADAL" clId="{D0F15991-CF6C-8C4B-AD21-DC26DB777E50}" dt="2022-10-18T13:55:32.525" v="9118" actId="207"/>
          <ac:spMkLst>
            <pc:docMk/>
            <pc:sldMk cId="902706901" sldId="383"/>
            <ac:spMk id="134" creationId="{6C7D5F85-A10A-A34A-8552-157D89390DDF}"/>
          </ac:spMkLst>
        </pc:spChg>
        <pc:spChg chg="mod">
          <ac:chgData name="Cannell, Michael B" userId="df291291-9ac9-42c2-a976-062f6e2ad9da" providerId="ADAL" clId="{D0F15991-CF6C-8C4B-AD21-DC26DB777E50}" dt="2022-10-18T13:55:32.525" v="9118" actId="207"/>
          <ac:spMkLst>
            <pc:docMk/>
            <pc:sldMk cId="902706901" sldId="383"/>
            <ac:spMk id="135" creationId="{864FE408-1C85-EA43-82BD-B37EA6476C0A}"/>
          </ac:spMkLst>
        </pc:spChg>
        <pc:spChg chg="mod">
          <ac:chgData name="Cannell, Michael B" userId="df291291-9ac9-42c2-a976-062f6e2ad9da" providerId="ADAL" clId="{D0F15991-CF6C-8C4B-AD21-DC26DB777E50}" dt="2022-10-18T13:55:32.525" v="9118" actId="207"/>
          <ac:spMkLst>
            <pc:docMk/>
            <pc:sldMk cId="902706901" sldId="383"/>
            <ac:spMk id="136" creationId="{1720655A-7174-AF42-A935-9A47DD5860D9}"/>
          </ac:spMkLst>
        </pc:spChg>
        <pc:spChg chg="mod">
          <ac:chgData name="Cannell, Michael B" userId="df291291-9ac9-42c2-a976-062f6e2ad9da" providerId="ADAL" clId="{D0F15991-CF6C-8C4B-AD21-DC26DB777E50}" dt="2022-10-18T13:55:32.525" v="9118" actId="207"/>
          <ac:spMkLst>
            <pc:docMk/>
            <pc:sldMk cId="902706901" sldId="383"/>
            <ac:spMk id="137" creationId="{4B3FA760-E41E-3649-9D48-5B153CB87F29}"/>
          </ac:spMkLst>
        </pc:spChg>
        <pc:spChg chg="mod">
          <ac:chgData name="Cannell, Michael B" userId="df291291-9ac9-42c2-a976-062f6e2ad9da" providerId="ADAL" clId="{D0F15991-CF6C-8C4B-AD21-DC26DB777E50}" dt="2022-10-18T13:55:32.525" v="9118" actId="207"/>
          <ac:spMkLst>
            <pc:docMk/>
            <pc:sldMk cId="902706901" sldId="383"/>
            <ac:spMk id="138" creationId="{0DFD26EA-DB40-0746-95C5-3EC8FE89ACE2}"/>
          </ac:spMkLst>
        </pc:spChg>
        <pc:spChg chg="mod">
          <ac:chgData name="Cannell, Michael B" userId="df291291-9ac9-42c2-a976-062f6e2ad9da" providerId="ADAL" clId="{D0F15991-CF6C-8C4B-AD21-DC26DB777E50}" dt="2022-10-18T13:55:32.525" v="9118" actId="207"/>
          <ac:spMkLst>
            <pc:docMk/>
            <pc:sldMk cId="902706901" sldId="383"/>
            <ac:spMk id="139" creationId="{2D25D026-BEBF-3A4B-B641-BEDBAF25445D}"/>
          </ac:spMkLst>
        </pc:spChg>
        <pc:spChg chg="mod">
          <ac:chgData name="Cannell, Michael B" userId="df291291-9ac9-42c2-a976-062f6e2ad9da" providerId="ADAL" clId="{D0F15991-CF6C-8C4B-AD21-DC26DB777E50}" dt="2022-10-18T13:55:32.525" v="9118" actId="207"/>
          <ac:spMkLst>
            <pc:docMk/>
            <pc:sldMk cId="902706901" sldId="383"/>
            <ac:spMk id="140" creationId="{3F4B4359-5B09-9444-9678-28D9F0EBEE5B}"/>
          </ac:spMkLst>
        </pc:spChg>
        <pc:spChg chg="mod">
          <ac:chgData name="Cannell, Michael B" userId="df291291-9ac9-42c2-a976-062f6e2ad9da" providerId="ADAL" clId="{D0F15991-CF6C-8C4B-AD21-DC26DB777E50}" dt="2022-10-18T13:55:32.525" v="9118" actId="207"/>
          <ac:spMkLst>
            <pc:docMk/>
            <pc:sldMk cId="902706901" sldId="383"/>
            <ac:spMk id="141" creationId="{2FAE8446-6AAC-0A4D-953B-97FF310811B8}"/>
          </ac:spMkLst>
        </pc:spChg>
        <pc:spChg chg="mod">
          <ac:chgData name="Cannell, Michael B" userId="df291291-9ac9-42c2-a976-062f6e2ad9da" providerId="ADAL" clId="{D0F15991-CF6C-8C4B-AD21-DC26DB777E50}" dt="2022-10-18T13:55:32.525" v="9118" actId="207"/>
          <ac:spMkLst>
            <pc:docMk/>
            <pc:sldMk cId="902706901" sldId="383"/>
            <ac:spMk id="142" creationId="{28CD5BBE-CA1F-1648-AFAC-516A47AD3DE0}"/>
          </ac:spMkLst>
        </pc:spChg>
        <pc:spChg chg="mod">
          <ac:chgData name="Cannell, Michael B" userId="df291291-9ac9-42c2-a976-062f6e2ad9da" providerId="ADAL" clId="{D0F15991-CF6C-8C4B-AD21-DC26DB777E50}" dt="2022-10-18T13:55:32.525" v="9118" actId="207"/>
          <ac:spMkLst>
            <pc:docMk/>
            <pc:sldMk cId="902706901" sldId="383"/>
            <ac:spMk id="143" creationId="{F158F027-00AB-3047-9749-B9ED050F44C2}"/>
          </ac:spMkLst>
        </pc:spChg>
        <pc:spChg chg="mod">
          <ac:chgData name="Cannell, Michael B" userId="df291291-9ac9-42c2-a976-062f6e2ad9da" providerId="ADAL" clId="{D0F15991-CF6C-8C4B-AD21-DC26DB777E50}" dt="2022-10-18T13:55:32.525" v="9118" actId="207"/>
          <ac:spMkLst>
            <pc:docMk/>
            <pc:sldMk cId="902706901" sldId="383"/>
            <ac:spMk id="144" creationId="{2C500A03-FD0F-914E-BECB-2E350795F669}"/>
          </ac:spMkLst>
        </pc:spChg>
        <pc:spChg chg="mod">
          <ac:chgData name="Cannell, Michael B" userId="df291291-9ac9-42c2-a976-062f6e2ad9da" providerId="ADAL" clId="{D0F15991-CF6C-8C4B-AD21-DC26DB777E50}" dt="2022-10-18T13:55:32.525" v="9118" actId="207"/>
          <ac:spMkLst>
            <pc:docMk/>
            <pc:sldMk cId="902706901" sldId="383"/>
            <ac:spMk id="151" creationId="{099CFFFC-B9CE-5843-AA69-2DF543FFDCDD}"/>
          </ac:spMkLst>
        </pc:spChg>
        <pc:spChg chg="mod">
          <ac:chgData name="Cannell, Michael B" userId="df291291-9ac9-42c2-a976-062f6e2ad9da" providerId="ADAL" clId="{D0F15991-CF6C-8C4B-AD21-DC26DB777E50}" dt="2022-10-18T13:55:32.525" v="9118" actId="207"/>
          <ac:spMkLst>
            <pc:docMk/>
            <pc:sldMk cId="902706901" sldId="383"/>
            <ac:spMk id="152" creationId="{CEA32C14-40AF-AA48-98C7-34DB9FD5F1EF}"/>
          </ac:spMkLst>
        </pc:spChg>
        <pc:spChg chg="mod">
          <ac:chgData name="Cannell, Michael B" userId="df291291-9ac9-42c2-a976-062f6e2ad9da" providerId="ADAL" clId="{D0F15991-CF6C-8C4B-AD21-DC26DB777E50}" dt="2022-10-18T13:55:32.525" v="9118" actId="207"/>
          <ac:spMkLst>
            <pc:docMk/>
            <pc:sldMk cId="902706901" sldId="383"/>
            <ac:spMk id="153" creationId="{2494F063-E7BD-4949-B9BD-B00B6D4E8C0A}"/>
          </ac:spMkLst>
        </pc:spChg>
        <pc:spChg chg="mod">
          <ac:chgData name="Cannell, Michael B" userId="df291291-9ac9-42c2-a976-062f6e2ad9da" providerId="ADAL" clId="{D0F15991-CF6C-8C4B-AD21-DC26DB777E50}" dt="2022-10-18T13:55:32.525" v="9118" actId="207"/>
          <ac:spMkLst>
            <pc:docMk/>
            <pc:sldMk cId="902706901" sldId="383"/>
            <ac:spMk id="154" creationId="{DE9B6553-6533-934C-83D9-F34367DF9C2E}"/>
          </ac:spMkLst>
        </pc:spChg>
        <pc:spChg chg="mod">
          <ac:chgData name="Cannell, Michael B" userId="df291291-9ac9-42c2-a976-062f6e2ad9da" providerId="ADAL" clId="{D0F15991-CF6C-8C4B-AD21-DC26DB777E50}" dt="2022-10-18T13:55:32.525" v="9118" actId="207"/>
          <ac:spMkLst>
            <pc:docMk/>
            <pc:sldMk cId="902706901" sldId="383"/>
            <ac:spMk id="155" creationId="{997A4679-1A8D-194E-B966-A056ADE33017}"/>
          </ac:spMkLst>
        </pc:spChg>
        <pc:spChg chg="mod">
          <ac:chgData name="Cannell, Michael B" userId="df291291-9ac9-42c2-a976-062f6e2ad9da" providerId="ADAL" clId="{D0F15991-CF6C-8C4B-AD21-DC26DB777E50}" dt="2022-10-18T13:55:32.525" v="9118" actId="207"/>
          <ac:spMkLst>
            <pc:docMk/>
            <pc:sldMk cId="902706901" sldId="383"/>
            <ac:spMk id="156" creationId="{2AC48A53-A39D-BA44-85A4-DC17D1E091F5}"/>
          </ac:spMkLst>
        </pc:spChg>
        <pc:spChg chg="mod">
          <ac:chgData name="Cannell, Michael B" userId="df291291-9ac9-42c2-a976-062f6e2ad9da" providerId="ADAL" clId="{D0F15991-CF6C-8C4B-AD21-DC26DB777E50}" dt="2022-10-18T13:55:32.525" v="9118" actId="207"/>
          <ac:spMkLst>
            <pc:docMk/>
            <pc:sldMk cId="902706901" sldId="383"/>
            <ac:spMk id="157" creationId="{5FA0CB3C-B155-5C45-92AF-5D0A3E1274B2}"/>
          </ac:spMkLst>
        </pc:spChg>
        <pc:spChg chg="mod">
          <ac:chgData name="Cannell, Michael B" userId="df291291-9ac9-42c2-a976-062f6e2ad9da" providerId="ADAL" clId="{D0F15991-CF6C-8C4B-AD21-DC26DB777E50}" dt="2022-10-18T13:55:32.525" v="9118" actId="207"/>
          <ac:spMkLst>
            <pc:docMk/>
            <pc:sldMk cId="902706901" sldId="383"/>
            <ac:spMk id="158" creationId="{E9B90875-7F2C-BF4A-812E-8A703256C4E5}"/>
          </ac:spMkLst>
        </pc:spChg>
        <pc:spChg chg="mod">
          <ac:chgData name="Cannell, Michael B" userId="df291291-9ac9-42c2-a976-062f6e2ad9da" providerId="ADAL" clId="{D0F15991-CF6C-8C4B-AD21-DC26DB777E50}" dt="2022-10-18T13:55:32.525" v="9118" actId="207"/>
          <ac:spMkLst>
            <pc:docMk/>
            <pc:sldMk cId="902706901" sldId="383"/>
            <ac:spMk id="159" creationId="{169D2554-7E50-9447-9E9B-B28C31E5B31F}"/>
          </ac:spMkLst>
        </pc:spChg>
        <pc:spChg chg="mod">
          <ac:chgData name="Cannell, Michael B" userId="df291291-9ac9-42c2-a976-062f6e2ad9da" providerId="ADAL" clId="{D0F15991-CF6C-8C4B-AD21-DC26DB777E50}" dt="2022-10-18T13:55:32.525" v="9118" actId="207"/>
          <ac:spMkLst>
            <pc:docMk/>
            <pc:sldMk cId="902706901" sldId="383"/>
            <ac:spMk id="160" creationId="{0B4D3E48-C4EE-FB4E-8E3C-2407643BADF3}"/>
          </ac:spMkLst>
        </pc:spChg>
        <pc:spChg chg="mod">
          <ac:chgData name="Cannell, Michael B" userId="df291291-9ac9-42c2-a976-062f6e2ad9da" providerId="ADAL" clId="{D0F15991-CF6C-8C4B-AD21-DC26DB777E50}" dt="2022-10-18T13:55:32.525" v="9118" actId="207"/>
          <ac:spMkLst>
            <pc:docMk/>
            <pc:sldMk cId="902706901" sldId="383"/>
            <ac:spMk id="161" creationId="{85229C70-08D1-6243-AE9C-6C1F7C89F785}"/>
          </ac:spMkLst>
        </pc:spChg>
        <pc:spChg chg="mod">
          <ac:chgData name="Cannell, Michael B" userId="df291291-9ac9-42c2-a976-062f6e2ad9da" providerId="ADAL" clId="{D0F15991-CF6C-8C4B-AD21-DC26DB777E50}" dt="2022-10-18T13:55:32.525" v="9118" actId="207"/>
          <ac:spMkLst>
            <pc:docMk/>
            <pc:sldMk cId="902706901" sldId="383"/>
            <ac:spMk id="162" creationId="{A7F6F059-A52A-3B4A-A9C0-8FA1EC978AD0}"/>
          </ac:spMkLst>
        </pc:spChg>
        <pc:spChg chg="mod">
          <ac:chgData name="Cannell, Michael B" userId="df291291-9ac9-42c2-a976-062f6e2ad9da" providerId="ADAL" clId="{D0F15991-CF6C-8C4B-AD21-DC26DB777E50}" dt="2022-10-18T13:55:32.525" v="9118" actId="207"/>
          <ac:spMkLst>
            <pc:docMk/>
            <pc:sldMk cId="902706901" sldId="383"/>
            <ac:spMk id="163" creationId="{CC7F5A4A-67A8-8D4E-BBF7-88926349BAB0}"/>
          </ac:spMkLst>
        </pc:spChg>
        <pc:spChg chg="mod">
          <ac:chgData name="Cannell, Michael B" userId="df291291-9ac9-42c2-a976-062f6e2ad9da" providerId="ADAL" clId="{D0F15991-CF6C-8C4B-AD21-DC26DB777E50}" dt="2022-10-18T13:55:32.525" v="9118" actId="207"/>
          <ac:spMkLst>
            <pc:docMk/>
            <pc:sldMk cId="902706901" sldId="383"/>
            <ac:spMk id="164" creationId="{50857E67-5366-3B4A-97E9-3CD91531E06D}"/>
          </ac:spMkLst>
        </pc:spChg>
        <pc:spChg chg="mod">
          <ac:chgData name="Cannell, Michael B" userId="df291291-9ac9-42c2-a976-062f6e2ad9da" providerId="ADAL" clId="{D0F15991-CF6C-8C4B-AD21-DC26DB777E50}" dt="2022-10-18T13:55:32.525" v="9118" actId="207"/>
          <ac:spMkLst>
            <pc:docMk/>
            <pc:sldMk cId="902706901" sldId="383"/>
            <ac:spMk id="165" creationId="{8755BBBE-7975-D64A-83EF-9AF14D6DB871}"/>
          </ac:spMkLst>
        </pc:spChg>
        <pc:spChg chg="mod">
          <ac:chgData name="Cannell, Michael B" userId="df291291-9ac9-42c2-a976-062f6e2ad9da" providerId="ADAL" clId="{D0F15991-CF6C-8C4B-AD21-DC26DB777E50}" dt="2022-10-18T13:55:32.525" v="9118" actId="207"/>
          <ac:spMkLst>
            <pc:docMk/>
            <pc:sldMk cId="902706901" sldId="383"/>
            <ac:spMk id="166" creationId="{6B50B91C-ED39-EC47-AB1D-BAA5A101DEB5}"/>
          </ac:spMkLst>
        </pc:spChg>
        <pc:spChg chg="mod">
          <ac:chgData name="Cannell, Michael B" userId="df291291-9ac9-42c2-a976-062f6e2ad9da" providerId="ADAL" clId="{D0F15991-CF6C-8C4B-AD21-DC26DB777E50}" dt="2022-10-18T13:55:32.525" v="9118" actId="207"/>
          <ac:spMkLst>
            <pc:docMk/>
            <pc:sldMk cId="902706901" sldId="383"/>
            <ac:spMk id="167" creationId="{AACD9DA7-1611-BD45-A011-9BFAD0FCA5A2}"/>
          </ac:spMkLst>
        </pc:spChg>
        <pc:spChg chg="mod">
          <ac:chgData name="Cannell, Michael B" userId="df291291-9ac9-42c2-a976-062f6e2ad9da" providerId="ADAL" clId="{D0F15991-CF6C-8C4B-AD21-DC26DB777E50}" dt="2022-10-18T13:55:32.525" v="9118" actId="207"/>
          <ac:spMkLst>
            <pc:docMk/>
            <pc:sldMk cId="902706901" sldId="383"/>
            <ac:spMk id="168" creationId="{7813788E-8190-3840-96F8-B405BE507638}"/>
          </ac:spMkLst>
        </pc:spChg>
        <pc:spChg chg="mod">
          <ac:chgData name="Cannell, Michael B" userId="df291291-9ac9-42c2-a976-062f6e2ad9da" providerId="ADAL" clId="{D0F15991-CF6C-8C4B-AD21-DC26DB777E50}" dt="2022-10-18T13:55:32.525" v="9118" actId="207"/>
          <ac:spMkLst>
            <pc:docMk/>
            <pc:sldMk cId="902706901" sldId="383"/>
            <ac:spMk id="169" creationId="{71E49566-1D7F-4A4E-AD0A-742A8549905E}"/>
          </ac:spMkLst>
        </pc:spChg>
        <pc:spChg chg="mod">
          <ac:chgData name="Cannell, Michael B" userId="df291291-9ac9-42c2-a976-062f6e2ad9da" providerId="ADAL" clId="{D0F15991-CF6C-8C4B-AD21-DC26DB777E50}" dt="2022-10-18T13:55:32.525" v="9118" actId="207"/>
          <ac:spMkLst>
            <pc:docMk/>
            <pc:sldMk cId="902706901" sldId="383"/>
            <ac:spMk id="170" creationId="{7470EA5C-B81B-AF4D-8FBD-EFCA9F7D16D7}"/>
          </ac:spMkLst>
        </pc:spChg>
        <pc:spChg chg="mod">
          <ac:chgData name="Cannell, Michael B" userId="df291291-9ac9-42c2-a976-062f6e2ad9da" providerId="ADAL" clId="{D0F15991-CF6C-8C4B-AD21-DC26DB777E50}" dt="2022-10-18T13:55:32.525" v="9118" actId="207"/>
          <ac:spMkLst>
            <pc:docMk/>
            <pc:sldMk cId="902706901" sldId="383"/>
            <ac:spMk id="171" creationId="{22F4476A-366B-3745-A999-618F5EA259CE}"/>
          </ac:spMkLst>
        </pc:spChg>
        <pc:spChg chg="mod">
          <ac:chgData name="Cannell, Michael B" userId="df291291-9ac9-42c2-a976-062f6e2ad9da" providerId="ADAL" clId="{D0F15991-CF6C-8C4B-AD21-DC26DB777E50}" dt="2022-10-18T13:55:32.525" v="9118" actId="207"/>
          <ac:spMkLst>
            <pc:docMk/>
            <pc:sldMk cId="902706901" sldId="383"/>
            <ac:spMk id="172" creationId="{1125283C-4BD7-B04E-9E59-7758690F859A}"/>
          </ac:spMkLst>
        </pc:spChg>
        <pc:spChg chg="mod">
          <ac:chgData name="Cannell, Michael B" userId="df291291-9ac9-42c2-a976-062f6e2ad9da" providerId="ADAL" clId="{D0F15991-CF6C-8C4B-AD21-DC26DB777E50}" dt="2022-10-18T13:55:32.525" v="9118" actId="207"/>
          <ac:spMkLst>
            <pc:docMk/>
            <pc:sldMk cId="902706901" sldId="383"/>
            <ac:spMk id="173" creationId="{854AA497-7EA7-5048-9155-C036B1EEABED}"/>
          </ac:spMkLst>
        </pc:spChg>
        <pc:spChg chg="mod">
          <ac:chgData name="Cannell, Michael B" userId="df291291-9ac9-42c2-a976-062f6e2ad9da" providerId="ADAL" clId="{D0F15991-CF6C-8C4B-AD21-DC26DB777E50}" dt="2022-10-18T13:55:32.525" v="9118" actId="207"/>
          <ac:spMkLst>
            <pc:docMk/>
            <pc:sldMk cId="902706901" sldId="383"/>
            <ac:spMk id="174" creationId="{2449A1FD-6C64-2C43-944D-459D9A001E5B}"/>
          </ac:spMkLst>
        </pc:spChg>
        <pc:spChg chg="mod">
          <ac:chgData name="Cannell, Michael B" userId="df291291-9ac9-42c2-a976-062f6e2ad9da" providerId="ADAL" clId="{D0F15991-CF6C-8C4B-AD21-DC26DB777E50}" dt="2022-10-18T13:55:32.525" v="9118" actId="207"/>
          <ac:spMkLst>
            <pc:docMk/>
            <pc:sldMk cId="902706901" sldId="383"/>
            <ac:spMk id="175" creationId="{73AFF86F-AADC-2041-A69B-6DEBF0F997A6}"/>
          </ac:spMkLst>
        </pc:spChg>
        <pc:spChg chg="mod">
          <ac:chgData name="Cannell, Michael B" userId="df291291-9ac9-42c2-a976-062f6e2ad9da" providerId="ADAL" clId="{D0F15991-CF6C-8C4B-AD21-DC26DB777E50}" dt="2022-10-18T13:55:42.252" v="9119" actId="207"/>
          <ac:spMkLst>
            <pc:docMk/>
            <pc:sldMk cId="902706901" sldId="383"/>
            <ac:spMk id="178" creationId="{351864CD-F48A-B440-AABD-953270941715}"/>
          </ac:spMkLst>
        </pc:spChg>
        <pc:spChg chg="mod">
          <ac:chgData name="Cannell, Michael B" userId="df291291-9ac9-42c2-a976-062f6e2ad9da" providerId="ADAL" clId="{D0F15991-CF6C-8C4B-AD21-DC26DB777E50}" dt="2022-10-18T13:55:42.252" v="9119" actId="207"/>
          <ac:spMkLst>
            <pc:docMk/>
            <pc:sldMk cId="902706901" sldId="383"/>
            <ac:spMk id="179" creationId="{852F3D71-F540-0042-9954-F4CA5B62A8E9}"/>
          </ac:spMkLst>
        </pc:spChg>
        <pc:spChg chg="mod">
          <ac:chgData name="Cannell, Michael B" userId="df291291-9ac9-42c2-a976-062f6e2ad9da" providerId="ADAL" clId="{D0F15991-CF6C-8C4B-AD21-DC26DB777E50}" dt="2022-10-18T13:55:42.252" v="9119" actId="207"/>
          <ac:spMkLst>
            <pc:docMk/>
            <pc:sldMk cId="902706901" sldId="383"/>
            <ac:spMk id="180" creationId="{D3EEF65C-40FE-4A42-9D01-FF184C982170}"/>
          </ac:spMkLst>
        </pc:spChg>
        <pc:spChg chg="mod">
          <ac:chgData name="Cannell, Michael B" userId="df291291-9ac9-42c2-a976-062f6e2ad9da" providerId="ADAL" clId="{D0F15991-CF6C-8C4B-AD21-DC26DB777E50}" dt="2022-10-18T13:55:42.252" v="9119" actId="207"/>
          <ac:spMkLst>
            <pc:docMk/>
            <pc:sldMk cId="902706901" sldId="383"/>
            <ac:spMk id="181" creationId="{403C329D-34BB-4A44-9B22-66FB16AA67F3}"/>
          </ac:spMkLst>
        </pc:spChg>
        <pc:spChg chg="mod">
          <ac:chgData name="Cannell, Michael B" userId="df291291-9ac9-42c2-a976-062f6e2ad9da" providerId="ADAL" clId="{D0F15991-CF6C-8C4B-AD21-DC26DB777E50}" dt="2022-10-18T13:55:42.252" v="9119" actId="207"/>
          <ac:spMkLst>
            <pc:docMk/>
            <pc:sldMk cId="902706901" sldId="383"/>
            <ac:spMk id="182" creationId="{5399E8B6-01DE-1E41-AC62-B4F6771EE779}"/>
          </ac:spMkLst>
        </pc:spChg>
        <pc:spChg chg="mod">
          <ac:chgData name="Cannell, Michael B" userId="df291291-9ac9-42c2-a976-062f6e2ad9da" providerId="ADAL" clId="{D0F15991-CF6C-8C4B-AD21-DC26DB777E50}" dt="2022-10-18T13:55:42.252" v="9119" actId="207"/>
          <ac:spMkLst>
            <pc:docMk/>
            <pc:sldMk cId="902706901" sldId="383"/>
            <ac:spMk id="183" creationId="{0285A798-E6DD-CC4A-AE12-006FA1C30EF6}"/>
          </ac:spMkLst>
        </pc:spChg>
        <pc:spChg chg="mod">
          <ac:chgData name="Cannell, Michael B" userId="df291291-9ac9-42c2-a976-062f6e2ad9da" providerId="ADAL" clId="{D0F15991-CF6C-8C4B-AD21-DC26DB777E50}" dt="2022-10-18T13:55:42.252" v="9119" actId="207"/>
          <ac:spMkLst>
            <pc:docMk/>
            <pc:sldMk cId="902706901" sldId="383"/>
            <ac:spMk id="184" creationId="{C6C88F3F-37B4-024E-B47F-DFF4F7694A08}"/>
          </ac:spMkLst>
        </pc:spChg>
        <pc:spChg chg="mod">
          <ac:chgData name="Cannell, Michael B" userId="df291291-9ac9-42c2-a976-062f6e2ad9da" providerId="ADAL" clId="{D0F15991-CF6C-8C4B-AD21-DC26DB777E50}" dt="2022-10-18T13:55:42.252" v="9119" actId="207"/>
          <ac:spMkLst>
            <pc:docMk/>
            <pc:sldMk cId="902706901" sldId="383"/>
            <ac:spMk id="185" creationId="{477C27AC-F4FF-FA4B-9777-1389D50CC787}"/>
          </ac:spMkLst>
        </pc:spChg>
        <pc:spChg chg="mod">
          <ac:chgData name="Cannell, Michael B" userId="df291291-9ac9-42c2-a976-062f6e2ad9da" providerId="ADAL" clId="{D0F15991-CF6C-8C4B-AD21-DC26DB777E50}" dt="2022-10-18T13:55:42.252" v="9119" actId="207"/>
          <ac:spMkLst>
            <pc:docMk/>
            <pc:sldMk cId="902706901" sldId="383"/>
            <ac:spMk id="186" creationId="{AC5F203E-F08D-114D-AB56-71AD47EAB576}"/>
          </ac:spMkLst>
        </pc:spChg>
        <pc:spChg chg="mod">
          <ac:chgData name="Cannell, Michael B" userId="df291291-9ac9-42c2-a976-062f6e2ad9da" providerId="ADAL" clId="{D0F15991-CF6C-8C4B-AD21-DC26DB777E50}" dt="2022-10-18T13:55:42.252" v="9119" actId="207"/>
          <ac:spMkLst>
            <pc:docMk/>
            <pc:sldMk cId="902706901" sldId="383"/>
            <ac:spMk id="187" creationId="{C2EABE4D-BE81-5444-9365-1C2137BE1C8E}"/>
          </ac:spMkLst>
        </pc:spChg>
        <pc:spChg chg="mod">
          <ac:chgData name="Cannell, Michael B" userId="df291291-9ac9-42c2-a976-062f6e2ad9da" providerId="ADAL" clId="{D0F15991-CF6C-8C4B-AD21-DC26DB777E50}" dt="2022-10-18T13:55:42.252" v="9119" actId="207"/>
          <ac:spMkLst>
            <pc:docMk/>
            <pc:sldMk cId="902706901" sldId="383"/>
            <ac:spMk id="188" creationId="{135B22FC-25F1-5740-845F-1DA10EDFF602}"/>
          </ac:spMkLst>
        </pc:spChg>
        <pc:spChg chg="mod">
          <ac:chgData name="Cannell, Michael B" userId="df291291-9ac9-42c2-a976-062f6e2ad9da" providerId="ADAL" clId="{D0F15991-CF6C-8C4B-AD21-DC26DB777E50}" dt="2022-10-18T13:55:42.252" v="9119" actId="207"/>
          <ac:spMkLst>
            <pc:docMk/>
            <pc:sldMk cId="902706901" sldId="383"/>
            <ac:spMk id="189" creationId="{05A97CB0-D5DB-1B40-B2C2-8E228B78BF47}"/>
          </ac:spMkLst>
        </pc:spChg>
        <pc:spChg chg="mod">
          <ac:chgData name="Cannell, Michael B" userId="df291291-9ac9-42c2-a976-062f6e2ad9da" providerId="ADAL" clId="{D0F15991-CF6C-8C4B-AD21-DC26DB777E50}" dt="2022-10-18T13:55:42.252" v="9119" actId="207"/>
          <ac:spMkLst>
            <pc:docMk/>
            <pc:sldMk cId="902706901" sldId="383"/>
            <ac:spMk id="190" creationId="{DCAFB1B4-3806-4441-A5B3-9FF06B5B6FAA}"/>
          </ac:spMkLst>
        </pc:spChg>
        <pc:spChg chg="mod">
          <ac:chgData name="Cannell, Michael B" userId="df291291-9ac9-42c2-a976-062f6e2ad9da" providerId="ADAL" clId="{D0F15991-CF6C-8C4B-AD21-DC26DB777E50}" dt="2022-10-18T13:55:42.252" v="9119" actId="207"/>
          <ac:spMkLst>
            <pc:docMk/>
            <pc:sldMk cId="902706901" sldId="383"/>
            <ac:spMk id="191" creationId="{BD0C0F47-6186-3D4C-BBA5-0967A86595F9}"/>
          </ac:spMkLst>
        </pc:spChg>
        <pc:spChg chg="mod">
          <ac:chgData name="Cannell, Michael B" userId="df291291-9ac9-42c2-a976-062f6e2ad9da" providerId="ADAL" clId="{D0F15991-CF6C-8C4B-AD21-DC26DB777E50}" dt="2022-10-18T13:55:42.252" v="9119" actId="207"/>
          <ac:spMkLst>
            <pc:docMk/>
            <pc:sldMk cId="902706901" sldId="383"/>
            <ac:spMk id="192" creationId="{B52CAB85-38D8-4243-B6AF-02D3FEEE7FD1}"/>
          </ac:spMkLst>
        </pc:spChg>
        <pc:spChg chg="mod">
          <ac:chgData name="Cannell, Michael B" userId="df291291-9ac9-42c2-a976-062f6e2ad9da" providerId="ADAL" clId="{D0F15991-CF6C-8C4B-AD21-DC26DB777E50}" dt="2022-10-18T13:55:42.252" v="9119" actId="207"/>
          <ac:spMkLst>
            <pc:docMk/>
            <pc:sldMk cId="902706901" sldId="383"/>
            <ac:spMk id="193" creationId="{4020B76D-B634-7446-998E-7A2A78D8DE24}"/>
          </ac:spMkLst>
        </pc:spChg>
        <pc:spChg chg="mod">
          <ac:chgData name="Cannell, Michael B" userId="df291291-9ac9-42c2-a976-062f6e2ad9da" providerId="ADAL" clId="{D0F15991-CF6C-8C4B-AD21-DC26DB777E50}" dt="2022-10-18T13:55:42.252" v="9119" actId="207"/>
          <ac:spMkLst>
            <pc:docMk/>
            <pc:sldMk cId="902706901" sldId="383"/>
            <ac:spMk id="194" creationId="{A0E3DA80-1080-DB48-B0C7-A1E2B2842C2E}"/>
          </ac:spMkLst>
        </pc:spChg>
        <pc:spChg chg="mod">
          <ac:chgData name="Cannell, Michael B" userId="df291291-9ac9-42c2-a976-062f6e2ad9da" providerId="ADAL" clId="{D0F15991-CF6C-8C4B-AD21-DC26DB777E50}" dt="2022-10-18T13:55:42.252" v="9119" actId="207"/>
          <ac:spMkLst>
            <pc:docMk/>
            <pc:sldMk cId="902706901" sldId="383"/>
            <ac:spMk id="195" creationId="{5A4F2426-38A1-524C-B005-AB7CB2407966}"/>
          </ac:spMkLst>
        </pc:spChg>
        <pc:spChg chg="mod">
          <ac:chgData name="Cannell, Michael B" userId="df291291-9ac9-42c2-a976-062f6e2ad9da" providerId="ADAL" clId="{D0F15991-CF6C-8C4B-AD21-DC26DB777E50}" dt="2022-10-18T13:55:42.252" v="9119" actId="207"/>
          <ac:spMkLst>
            <pc:docMk/>
            <pc:sldMk cId="902706901" sldId="383"/>
            <ac:spMk id="196" creationId="{C467FC1B-02DA-3A45-B05C-A1B01A58CD68}"/>
          </ac:spMkLst>
        </pc:spChg>
        <pc:spChg chg="mod">
          <ac:chgData name="Cannell, Michael B" userId="df291291-9ac9-42c2-a976-062f6e2ad9da" providerId="ADAL" clId="{D0F15991-CF6C-8C4B-AD21-DC26DB777E50}" dt="2022-10-18T13:55:42.252" v="9119" actId="207"/>
          <ac:spMkLst>
            <pc:docMk/>
            <pc:sldMk cId="902706901" sldId="383"/>
            <ac:spMk id="197" creationId="{5E52F3CE-43E2-BB4B-AB8F-0746237E857C}"/>
          </ac:spMkLst>
        </pc:spChg>
        <pc:spChg chg="mod">
          <ac:chgData name="Cannell, Michael B" userId="df291291-9ac9-42c2-a976-062f6e2ad9da" providerId="ADAL" clId="{D0F15991-CF6C-8C4B-AD21-DC26DB777E50}" dt="2022-10-18T13:55:42.252" v="9119" actId="207"/>
          <ac:spMkLst>
            <pc:docMk/>
            <pc:sldMk cId="902706901" sldId="383"/>
            <ac:spMk id="198" creationId="{7E9770CD-4580-E94B-8F2E-D8374855B47E}"/>
          </ac:spMkLst>
        </pc:spChg>
        <pc:spChg chg="mod">
          <ac:chgData name="Cannell, Michael B" userId="df291291-9ac9-42c2-a976-062f6e2ad9da" providerId="ADAL" clId="{D0F15991-CF6C-8C4B-AD21-DC26DB777E50}" dt="2022-10-18T13:55:42.252" v="9119" actId="207"/>
          <ac:spMkLst>
            <pc:docMk/>
            <pc:sldMk cId="902706901" sldId="383"/>
            <ac:spMk id="199" creationId="{267A4940-3021-8C4B-8556-297D8BA84C9F}"/>
          </ac:spMkLst>
        </pc:spChg>
        <pc:spChg chg="mod">
          <ac:chgData name="Cannell, Michael B" userId="df291291-9ac9-42c2-a976-062f6e2ad9da" providerId="ADAL" clId="{D0F15991-CF6C-8C4B-AD21-DC26DB777E50}" dt="2022-10-18T13:55:42.252" v="9119" actId="207"/>
          <ac:spMkLst>
            <pc:docMk/>
            <pc:sldMk cId="902706901" sldId="383"/>
            <ac:spMk id="200" creationId="{A2A30951-B716-6343-85C0-4565DC398544}"/>
          </ac:spMkLst>
        </pc:spChg>
        <pc:spChg chg="mod">
          <ac:chgData name="Cannell, Michael B" userId="df291291-9ac9-42c2-a976-062f6e2ad9da" providerId="ADAL" clId="{D0F15991-CF6C-8C4B-AD21-DC26DB777E50}" dt="2022-10-18T13:55:42.252" v="9119" actId="207"/>
          <ac:spMkLst>
            <pc:docMk/>
            <pc:sldMk cId="902706901" sldId="383"/>
            <ac:spMk id="201" creationId="{540F44D4-B13E-E54C-A4A9-D20B7D3D6395}"/>
          </ac:spMkLst>
        </pc:spChg>
        <pc:spChg chg="mod">
          <ac:chgData name="Cannell, Michael B" userId="df291291-9ac9-42c2-a976-062f6e2ad9da" providerId="ADAL" clId="{D0F15991-CF6C-8C4B-AD21-DC26DB777E50}" dt="2022-10-18T13:55:42.252" v="9119" actId="207"/>
          <ac:spMkLst>
            <pc:docMk/>
            <pc:sldMk cId="902706901" sldId="383"/>
            <ac:spMk id="202" creationId="{CE8F7069-0D1B-564F-AC0F-EEA746D12166}"/>
          </ac:spMkLst>
        </pc:spChg>
        <pc:spChg chg="mod">
          <ac:chgData name="Cannell, Michael B" userId="df291291-9ac9-42c2-a976-062f6e2ad9da" providerId="ADAL" clId="{D0F15991-CF6C-8C4B-AD21-DC26DB777E50}" dt="2022-10-18T13:55:42.252" v="9119" actId="207"/>
          <ac:spMkLst>
            <pc:docMk/>
            <pc:sldMk cId="902706901" sldId="383"/>
            <ac:spMk id="204" creationId="{FD5CA887-2B5E-F541-A6BE-87F785216C31}"/>
          </ac:spMkLst>
        </pc:spChg>
        <pc:spChg chg="mod">
          <ac:chgData name="Cannell, Michael B" userId="df291291-9ac9-42c2-a976-062f6e2ad9da" providerId="ADAL" clId="{D0F15991-CF6C-8C4B-AD21-DC26DB777E50}" dt="2022-10-18T13:55:42.252" v="9119" actId="207"/>
          <ac:spMkLst>
            <pc:docMk/>
            <pc:sldMk cId="902706901" sldId="383"/>
            <ac:spMk id="205" creationId="{DEC11CC2-AA51-AA46-B98F-D2E44E4729E8}"/>
          </ac:spMkLst>
        </pc:spChg>
        <pc:spChg chg="mod">
          <ac:chgData name="Cannell, Michael B" userId="df291291-9ac9-42c2-a976-062f6e2ad9da" providerId="ADAL" clId="{D0F15991-CF6C-8C4B-AD21-DC26DB777E50}" dt="2022-10-18T13:55:42.252" v="9119" actId="207"/>
          <ac:spMkLst>
            <pc:docMk/>
            <pc:sldMk cId="902706901" sldId="383"/>
            <ac:spMk id="206" creationId="{CB0300E9-2E79-8C40-A6F3-8F27A849C566}"/>
          </ac:spMkLst>
        </pc:spChg>
        <pc:spChg chg="mod">
          <ac:chgData name="Cannell, Michael B" userId="df291291-9ac9-42c2-a976-062f6e2ad9da" providerId="ADAL" clId="{D0F15991-CF6C-8C4B-AD21-DC26DB777E50}" dt="2022-10-18T13:55:42.252" v="9119" actId="207"/>
          <ac:spMkLst>
            <pc:docMk/>
            <pc:sldMk cId="902706901" sldId="383"/>
            <ac:spMk id="207" creationId="{B76B9A31-4092-E546-A731-9F2E39EBBE46}"/>
          </ac:spMkLst>
        </pc:spChg>
        <pc:spChg chg="mod">
          <ac:chgData name="Cannell, Michael B" userId="df291291-9ac9-42c2-a976-062f6e2ad9da" providerId="ADAL" clId="{D0F15991-CF6C-8C4B-AD21-DC26DB777E50}" dt="2022-10-18T13:55:42.252" v="9119" actId="207"/>
          <ac:spMkLst>
            <pc:docMk/>
            <pc:sldMk cId="902706901" sldId="383"/>
            <ac:spMk id="208" creationId="{433590D9-9041-0642-BAA9-71952487605F}"/>
          </ac:spMkLst>
        </pc:spChg>
        <pc:spChg chg="mod">
          <ac:chgData name="Cannell, Michael B" userId="df291291-9ac9-42c2-a976-062f6e2ad9da" providerId="ADAL" clId="{D0F15991-CF6C-8C4B-AD21-DC26DB777E50}" dt="2022-10-18T13:55:42.252" v="9119" actId="207"/>
          <ac:spMkLst>
            <pc:docMk/>
            <pc:sldMk cId="902706901" sldId="383"/>
            <ac:spMk id="209" creationId="{48E94F41-B943-6F43-9B23-724DA0B41781}"/>
          </ac:spMkLst>
        </pc:spChg>
        <pc:spChg chg="mod">
          <ac:chgData name="Cannell, Michael B" userId="df291291-9ac9-42c2-a976-062f6e2ad9da" providerId="ADAL" clId="{D0F15991-CF6C-8C4B-AD21-DC26DB777E50}" dt="2022-10-18T13:55:42.252" v="9119" actId="207"/>
          <ac:spMkLst>
            <pc:docMk/>
            <pc:sldMk cId="902706901" sldId="383"/>
            <ac:spMk id="210" creationId="{D905BAA4-308C-EA4D-A9B5-C4199195248D}"/>
          </ac:spMkLst>
        </pc:spChg>
        <pc:spChg chg="mod">
          <ac:chgData name="Cannell, Michael B" userId="df291291-9ac9-42c2-a976-062f6e2ad9da" providerId="ADAL" clId="{D0F15991-CF6C-8C4B-AD21-DC26DB777E50}" dt="2022-10-18T13:55:42.252" v="9119" actId="207"/>
          <ac:spMkLst>
            <pc:docMk/>
            <pc:sldMk cId="902706901" sldId="383"/>
            <ac:spMk id="211" creationId="{C2956347-4F07-5A4C-9F25-9B1940D4CC3C}"/>
          </ac:spMkLst>
        </pc:spChg>
        <pc:spChg chg="mod">
          <ac:chgData name="Cannell, Michael B" userId="df291291-9ac9-42c2-a976-062f6e2ad9da" providerId="ADAL" clId="{D0F15991-CF6C-8C4B-AD21-DC26DB777E50}" dt="2022-10-18T13:55:42.252" v="9119" actId="207"/>
          <ac:spMkLst>
            <pc:docMk/>
            <pc:sldMk cId="902706901" sldId="383"/>
            <ac:spMk id="212" creationId="{B9118D31-9FAD-7642-90F3-FE817252CEAA}"/>
          </ac:spMkLst>
        </pc:spChg>
        <pc:spChg chg="mod">
          <ac:chgData name="Cannell, Michael B" userId="df291291-9ac9-42c2-a976-062f6e2ad9da" providerId="ADAL" clId="{D0F15991-CF6C-8C4B-AD21-DC26DB777E50}" dt="2022-10-18T13:55:42.252" v="9119" actId="207"/>
          <ac:spMkLst>
            <pc:docMk/>
            <pc:sldMk cId="902706901" sldId="383"/>
            <ac:spMk id="213" creationId="{C3736D7A-87A3-BF47-8A45-7E18DBD201DF}"/>
          </ac:spMkLst>
        </pc:spChg>
        <pc:spChg chg="mod">
          <ac:chgData name="Cannell, Michael B" userId="df291291-9ac9-42c2-a976-062f6e2ad9da" providerId="ADAL" clId="{D0F15991-CF6C-8C4B-AD21-DC26DB777E50}" dt="2022-10-18T13:55:42.252" v="9119" actId="207"/>
          <ac:spMkLst>
            <pc:docMk/>
            <pc:sldMk cId="902706901" sldId="383"/>
            <ac:spMk id="214" creationId="{D8EA54E5-AA82-0F44-A0CA-A067E31305A2}"/>
          </ac:spMkLst>
        </pc:spChg>
        <pc:spChg chg="mod">
          <ac:chgData name="Cannell, Michael B" userId="df291291-9ac9-42c2-a976-062f6e2ad9da" providerId="ADAL" clId="{D0F15991-CF6C-8C4B-AD21-DC26DB777E50}" dt="2022-10-18T13:55:42.252" v="9119" actId="207"/>
          <ac:spMkLst>
            <pc:docMk/>
            <pc:sldMk cId="902706901" sldId="383"/>
            <ac:spMk id="215" creationId="{CA8F5CCA-AA3C-DF40-B837-C329908904E2}"/>
          </ac:spMkLst>
        </pc:spChg>
        <pc:spChg chg="mod">
          <ac:chgData name="Cannell, Michael B" userId="df291291-9ac9-42c2-a976-062f6e2ad9da" providerId="ADAL" clId="{D0F15991-CF6C-8C4B-AD21-DC26DB777E50}" dt="2022-10-18T13:55:42.252" v="9119" actId="207"/>
          <ac:spMkLst>
            <pc:docMk/>
            <pc:sldMk cId="902706901" sldId="383"/>
            <ac:spMk id="216" creationId="{E7BA710B-A58D-0549-88D4-EBE922C7CCFB}"/>
          </ac:spMkLst>
        </pc:spChg>
        <pc:spChg chg="mod">
          <ac:chgData name="Cannell, Michael B" userId="df291291-9ac9-42c2-a976-062f6e2ad9da" providerId="ADAL" clId="{D0F15991-CF6C-8C4B-AD21-DC26DB777E50}" dt="2022-10-18T13:55:42.252" v="9119" actId="207"/>
          <ac:spMkLst>
            <pc:docMk/>
            <pc:sldMk cId="902706901" sldId="383"/>
            <ac:spMk id="217" creationId="{25094E07-DC7F-8649-BE79-6FCE321EB223}"/>
          </ac:spMkLst>
        </pc:spChg>
        <pc:spChg chg="mod">
          <ac:chgData name="Cannell, Michael B" userId="df291291-9ac9-42c2-a976-062f6e2ad9da" providerId="ADAL" clId="{D0F15991-CF6C-8C4B-AD21-DC26DB777E50}" dt="2022-10-18T13:55:42.252" v="9119" actId="207"/>
          <ac:spMkLst>
            <pc:docMk/>
            <pc:sldMk cId="902706901" sldId="383"/>
            <ac:spMk id="218" creationId="{BD7A8A5E-6B08-C949-B509-B1984D24F77A}"/>
          </ac:spMkLst>
        </pc:spChg>
        <pc:spChg chg="mod">
          <ac:chgData name="Cannell, Michael B" userId="df291291-9ac9-42c2-a976-062f6e2ad9da" providerId="ADAL" clId="{D0F15991-CF6C-8C4B-AD21-DC26DB777E50}" dt="2022-10-18T13:55:42.252" v="9119" actId="207"/>
          <ac:spMkLst>
            <pc:docMk/>
            <pc:sldMk cId="902706901" sldId="383"/>
            <ac:spMk id="219" creationId="{965E7DE0-962A-8148-BA71-3C3AAA4E46A5}"/>
          </ac:spMkLst>
        </pc:spChg>
        <pc:spChg chg="mod">
          <ac:chgData name="Cannell, Michael B" userId="df291291-9ac9-42c2-a976-062f6e2ad9da" providerId="ADAL" clId="{D0F15991-CF6C-8C4B-AD21-DC26DB777E50}" dt="2022-10-18T13:55:42.252" v="9119" actId="207"/>
          <ac:spMkLst>
            <pc:docMk/>
            <pc:sldMk cId="902706901" sldId="383"/>
            <ac:spMk id="220" creationId="{56CB852F-2751-3B4A-91DC-A4407446E654}"/>
          </ac:spMkLst>
        </pc:spChg>
        <pc:spChg chg="mod">
          <ac:chgData name="Cannell, Michael B" userId="df291291-9ac9-42c2-a976-062f6e2ad9da" providerId="ADAL" clId="{D0F15991-CF6C-8C4B-AD21-DC26DB777E50}" dt="2022-10-18T13:55:42.252" v="9119" actId="207"/>
          <ac:spMkLst>
            <pc:docMk/>
            <pc:sldMk cId="902706901" sldId="383"/>
            <ac:spMk id="221" creationId="{685875AB-034B-434A-B72E-B0F7BD58D310}"/>
          </ac:spMkLst>
        </pc:spChg>
        <pc:spChg chg="mod">
          <ac:chgData name="Cannell, Michael B" userId="df291291-9ac9-42c2-a976-062f6e2ad9da" providerId="ADAL" clId="{D0F15991-CF6C-8C4B-AD21-DC26DB777E50}" dt="2022-10-18T13:55:42.252" v="9119" actId="207"/>
          <ac:spMkLst>
            <pc:docMk/>
            <pc:sldMk cId="902706901" sldId="383"/>
            <ac:spMk id="222" creationId="{EB21E9EC-6BED-A54A-86B5-E12F78ACF992}"/>
          </ac:spMkLst>
        </pc:spChg>
        <pc:spChg chg="mod">
          <ac:chgData name="Cannell, Michael B" userId="df291291-9ac9-42c2-a976-062f6e2ad9da" providerId="ADAL" clId="{D0F15991-CF6C-8C4B-AD21-DC26DB777E50}" dt="2022-10-18T13:55:42.252" v="9119" actId="207"/>
          <ac:spMkLst>
            <pc:docMk/>
            <pc:sldMk cId="902706901" sldId="383"/>
            <ac:spMk id="223" creationId="{A46F3968-7129-9342-B597-161826807723}"/>
          </ac:spMkLst>
        </pc:spChg>
        <pc:spChg chg="mod">
          <ac:chgData name="Cannell, Michael B" userId="df291291-9ac9-42c2-a976-062f6e2ad9da" providerId="ADAL" clId="{D0F15991-CF6C-8C4B-AD21-DC26DB777E50}" dt="2022-10-18T13:55:42.252" v="9119" actId="207"/>
          <ac:spMkLst>
            <pc:docMk/>
            <pc:sldMk cId="902706901" sldId="383"/>
            <ac:spMk id="224" creationId="{D5E9EC65-9FF8-B948-9911-F8CA4705277D}"/>
          </ac:spMkLst>
        </pc:spChg>
        <pc:spChg chg="mod">
          <ac:chgData name="Cannell, Michael B" userId="df291291-9ac9-42c2-a976-062f6e2ad9da" providerId="ADAL" clId="{D0F15991-CF6C-8C4B-AD21-DC26DB777E50}" dt="2022-10-18T13:55:42.252" v="9119" actId="207"/>
          <ac:spMkLst>
            <pc:docMk/>
            <pc:sldMk cId="902706901" sldId="383"/>
            <ac:spMk id="225" creationId="{951A89D4-C5FB-8E45-B3BB-F0DFC5E01A11}"/>
          </ac:spMkLst>
        </pc:spChg>
        <pc:spChg chg="mod">
          <ac:chgData name="Cannell, Michael B" userId="df291291-9ac9-42c2-a976-062f6e2ad9da" providerId="ADAL" clId="{D0F15991-CF6C-8C4B-AD21-DC26DB777E50}" dt="2022-10-18T13:55:42.252" v="9119" actId="207"/>
          <ac:spMkLst>
            <pc:docMk/>
            <pc:sldMk cId="902706901" sldId="383"/>
            <ac:spMk id="226" creationId="{ABF9FFC4-7A52-EF44-81A4-57AA2C1935F9}"/>
          </ac:spMkLst>
        </pc:spChg>
        <pc:spChg chg="mod">
          <ac:chgData name="Cannell, Michael B" userId="df291291-9ac9-42c2-a976-062f6e2ad9da" providerId="ADAL" clId="{D0F15991-CF6C-8C4B-AD21-DC26DB777E50}" dt="2022-10-18T13:55:42.252" v="9119" actId="207"/>
          <ac:spMkLst>
            <pc:docMk/>
            <pc:sldMk cId="902706901" sldId="383"/>
            <ac:spMk id="227" creationId="{8127BFC3-CAF6-FA46-828A-84B2DAC2C8D7}"/>
          </ac:spMkLst>
        </pc:spChg>
        <pc:spChg chg="mod">
          <ac:chgData name="Cannell, Michael B" userId="df291291-9ac9-42c2-a976-062f6e2ad9da" providerId="ADAL" clId="{D0F15991-CF6C-8C4B-AD21-DC26DB777E50}" dt="2022-10-18T13:55:42.252" v="9119" actId="207"/>
          <ac:spMkLst>
            <pc:docMk/>
            <pc:sldMk cId="902706901" sldId="383"/>
            <ac:spMk id="228" creationId="{4669C4A5-B447-A148-8200-7C1E3EC61765}"/>
          </ac:spMkLst>
        </pc:spChg>
      </pc:sldChg>
      <pc:sldChg chg="modSp mod addCm modCm">
        <pc:chgData name="Cannell, Michael B" userId="df291291-9ac9-42c2-a976-062f6e2ad9da" providerId="ADAL" clId="{D0F15991-CF6C-8C4B-AD21-DC26DB777E50}" dt="2022-10-18T13:56:38.711" v="9125"/>
        <pc:sldMkLst>
          <pc:docMk/>
          <pc:sldMk cId="3773434705" sldId="384"/>
        </pc:sldMkLst>
        <pc:spChg chg="mod">
          <ac:chgData name="Cannell, Michael B" userId="df291291-9ac9-42c2-a976-062f6e2ad9da" providerId="ADAL" clId="{D0F15991-CF6C-8C4B-AD21-DC26DB777E50}" dt="2022-10-17T15:49:24.624" v="548" actId="2711"/>
          <ac:spMkLst>
            <pc:docMk/>
            <pc:sldMk cId="3773434705" sldId="384"/>
            <ac:spMk id="18" creationId="{0CE71B31-1CFA-5544-9E9D-38D3DB9126BF}"/>
          </ac:spMkLst>
        </pc:spChg>
        <pc:spChg chg="mod">
          <ac:chgData name="Cannell, Michael B" userId="df291291-9ac9-42c2-a976-062f6e2ad9da" providerId="ADAL" clId="{D0F15991-CF6C-8C4B-AD21-DC26DB777E50}" dt="2022-10-17T15:49:24.624" v="548" actId="2711"/>
          <ac:spMkLst>
            <pc:docMk/>
            <pc:sldMk cId="3773434705" sldId="384"/>
            <ac:spMk id="24" creationId="{DBF22342-FC19-7D4A-BF29-4BA98476FA3E}"/>
          </ac:spMkLst>
        </pc:spChg>
        <pc:spChg chg="mod">
          <ac:chgData name="Cannell, Michael B" userId="df291291-9ac9-42c2-a976-062f6e2ad9da" providerId="ADAL" clId="{D0F15991-CF6C-8C4B-AD21-DC26DB777E50}" dt="2022-10-17T15:49:24.624" v="548" actId="2711"/>
          <ac:spMkLst>
            <pc:docMk/>
            <pc:sldMk cId="3773434705" sldId="384"/>
            <ac:spMk id="116" creationId="{FC4FF961-1DDD-3540-9780-E528A77A6AC6}"/>
          </ac:spMkLst>
        </pc:spChg>
        <pc:spChg chg="mod">
          <ac:chgData name="Cannell, Michael B" userId="df291291-9ac9-42c2-a976-062f6e2ad9da" providerId="ADAL" clId="{D0F15991-CF6C-8C4B-AD21-DC26DB777E50}" dt="2022-10-18T13:56:07.661" v="9121" actId="207"/>
          <ac:spMkLst>
            <pc:docMk/>
            <pc:sldMk cId="3773434705" sldId="384"/>
            <ac:spMk id="120" creationId="{36E8ABB4-C975-6841-9171-29E4F6527C40}"/>
          </ac:spMkLst>
        </pc:spChg>
        <pc:spChg chg="mod">
          <ac:chgData name="Cannell, Michael B" userId="df291291-9ac9-42c2-a976-062f6e2ad9da" providerId="ADAL" clId="{D0F15991-CF6C-8C4B-AD21-DC26DB777E50}" dt="2022-10-18T13:56:07.661" v="9121" actId="207"/>
          <ac:spMkLst>
            <pc:docMk/>
            <pc:sldMk cId="3773434705" sldId="384"/>
            <ac:spMk id="121" creationId="{BE74BBC2-B18E-D542-9B7E-59E26ACFE915}"/>
          </ac:spMkLst>
        </pc:spChg>
        <pc:spChg chg="mod">
          <ac:chgData name="Cannell, Michael B" userId="df291291-9ac9-42c2-a976-062f6e2ad9da" providerId="ADAL" clId="{D0F15991-CF6C-8C4B-AD21-DC26DB777E50}" dt="2022-10-18T13:56:07.661" v="9121" actId="207"/>
          <ac:spMkLst>
            <pc:docMk/>
            <pc:sldMk cId="3773434705" sldId="384"/>
            <ac:spMk id="122" creationId="{94888AF0-34E9-2241-9CEC-99164A6105C6}"/>
          </ac:spMkLst>
        </pc:spChg>
        <pc:spChg chg="mod">
          <ac:chgData name="Cannell, Michael B" userId="df291291-9ac9-42c2-a976-062f6e2ad9da" providerId="ADAL" clId="{D0F15991-CF6C-8C4B-AD21-DC26DB777E50}" dt="2022-10-18T13:56:07.661" v="9121" actId="207"/>
          <ac:spMkLst>
            <pc:docMk/>
            <pc:sldMk cId="3773434705" sldId="384"/>
            <ac:spMk id="123" creationId="{1A4EC265-4319-FD45-BEEC-D67C5C054A4C}"/>
          </ac:spMkLst>
        </pc:spChg>
        <pc:spChg chg="mod">
          <ac:chgData name="Cannell, Michael B" userId="df291291-9ac9-42c2-a976-062f6e2ad9da" providerId="ADAL" clId="{D0F15991-CF6C-8C4B-AD21-DC26DB777E50}" dt="2022-10-18T13:56:07.661" v="9121" actId="207"/>
          <ac:spMkLst>
            <pc:docMk/>
            <pc:sldMk cId="3773434705" sldId="384"/>
            <ac:spMk id="124" creationId="{E8CF33B6-EE3D-7543-B392-B18088E9BDEC}"/>
          </ac:spMkLst>
        </pc:spChg>
        <pc:spChg chg="mod">
          <ac:chgData name="Cannell, Michael B" userId="df291291-9ac9-42c2-a976-062f6e2ad9da" providerId="ADAL" clId="{D0F15991-CF6C-8C4B-AD21-DC26DB777E50}" dt="2022-10-18T13:56:07.661" v="9121" actId="207"/>
          <ac:spMkLst>
            <pc:docMk/>
            <pc:sldMk cId="3773434705" sldId="384"/>
            <ac:spMk id="125" creationId="{08A73DC7-6BCA-5B47-9459-8BAEA3E33CEE}"/>
          </ac:spMkLst>
        </pc:spChg>
        <pc:spChg chg="mod">
          <ac:chgData name="Cannell, Michael B" userId="df291291-9ac9-42c2-a976-062f6e2ad9da" providerId="ADAL" clId="{D0F15991-CF6C-8C4B-AD21-DC26DB777E50}" dt="2022-10-18T13:56:07.661" v="9121" actId="207"/>
          <ac:spMkLst>
            <pc:docMk/>
            <pc:sldMk cId="3773434705" sldId="384"/>
            <ac:spMk id="126" creationId="{43879313-2FEA-2042-982E-6D10DD2623E9}"/>
          </ac:spMkLst>
        </pc:spChg>
        <pc:spChg chg="mod">
          <ac:chgData name="Cannell, Michael B" userId="df291291-9ac9-42c2-a976-062f6e2ad9da" providerId="ADAL" clId="{D0F15991-CF6C-8C4B-AD21-DC26DB777E50}" dt="2022-10-18T13:56:07.661" v="9121" actId="207"/>
          <ac:spMkLst>
            <pc:docMk/>
            <pc:sldMk cId="3773434705" sldId="384"/>
            <ac:spMk id="127" creationId="{089E5904-E0C0-604D-AAC5-73F71B38A887}"/>
          </ac:spMkLst>
        </pc:spChg>
        <pc:spChg chg="mod">
          <ac:chgData name="Cannell, Michael B" userId="df291291-9ac9-42c2-a976-062f6e2ad9da" providerId="ADAL" clId="{D0F15991-CF6C-8C4B-AD21-DC26DB777E50}" dt="2022-10-18T13:56:07.661" v="9121" actId="207"/>
          <ac:spMkLst>
            <pc:docMk/>
            <pc:sldMk cId="3773434705" sldId="384"/>
            <ac:spMk id="128" creationId="{B7A543FD-C9A9-8042-99FF-672CCCC303F6}"/>
          </ac:spMkLst>
        </pc:spChg>
        <pc:spChg chg="mod">
          <ac:chgData name="Cannell, Michael B" userId="df291291-9ac9-42c2-a976-062f6e2ad9da" providerId="ADAL" clId="{D0F15991-CF6C-8C4B-AD21-DC26DB777E50}" dt="2022-10-18T13:56:07.661" v="9121" actId="207"/>
          <ac:spMkLst>
            <pc:docMk/>
            <pc:sldMk cId="3773434705" sldId="384"/>
            <ac:spMk id="129" creationId="{A7F03C5C-F422-4A4B-97A5-455B83940D93}"/>
          </ac:spMkLst>
        </pc:spChg>
        <pc:spChg chg="mod">
          <ac:chgData name="Cannell, Michael B" userId="df291291-9ac9-42c2-a976-062f6e2ad9da" providerId="ADAL" clId="{D0F15991-CF6C-8C4B-AD21-DC26DB777E50}" dt="2022-10-18T13:56:07.661" v="9121" actId="207"/>
          <ac:spMkLst>
            <pc:docMk/>
            <pc:sldMk cId="3773434705" sldId="384"/>
            <ac:spMk id="130" creationId="{C9789272-7031-8145-A39B-9A14CC88D3A4}"/>
          </ac:spMkLst>
        </pc:spChg>
        <pc:spChg chg="mod">
          <ac:chgData name="Cannell, Michael B" userId="df291291-9ac9-42c2-a976-062f6e2ad9da" providerId="ADAL" clId="{D0F15991-CF6C-8C4B-AD21-DC26DB777E50}" dt="2022-10-18T13:56:07.661" v="9121" actId="207"/>
          <ac:spMkLst>
            <pc:docMk/>
            <pc:sldMk cId="3773434705" sldId="384"/>
            <ac:spMk id="131" creationId="{9A9A1F59-1C76-D34E-BACE-BA83FBA8E982}"/>
          </ac:spMkLst>
        </pc:spChg>
        <pc:spChg chg="mod">
          <ac:chgData name="Cannell, Michael B" userId="df291291-9ac9-42c2-a976-062f6e2ad9da" providerId="ADAL" clId="{D0F15991-CF6C-8C4B-AD21-DC26DB777E50}" dt="2022-10-18T13:56:07.661" v="9121" actId="207"/>
          <ac:spMkLst>
            <pc:docMk/>
            <pc:sldMk cId="3773434705" sldId="384"/>
            <ac:spMk id="132" creationId="{9353C62F-44AA-1D4B-94F9-E12937D73E43}"/>
          </ac:spMkLst>
        </pc:spChg>
        <pc:spChg chg="mod">
          <ac:chgData name="Cannell, Michael B" userId="df291291-9ac9-42c2-a976-062f6e2ad9da" providerId="ADAL" clId="{D0F15991-CF6C-8C4B-AD21-DC26DB777E50}" dt="2022-10-18T13:56:07.661" v="9121" actId="207"/>
          <ac:spMkLst>
            <pc:docMk/>
            <pc:sldMk cId="3773434705" sldId="384"/>
            <ac:spMk id="133" creationId="{BE9CD44F-84AE-E74D-BAA7-BA711DEABF17}"/>
          </ac:spMkLst>
        </pc:spChg>
        <pc:spChg chg="mod">
          <ac:chgData name="Cannell, Michael B" userId="df291291-9ac9-42c2-a976-062f6e2ad9da" providerId="ADAL" clId="{D0F15991-CF6C-8C4B-AD21-DC26DB777E50}" dt="2022-10-18T13:56:07.661" v="9121" actId="207"/>
          <ac:spMkLst>
            <pc:docMk/>
            <pc:sldMk cId="3773434705" sldId="384"/>
            <ac:spMk id="134" creationId="{6C7D5F85-A10A-A34A-8552-157D89390DDF}"/>
          </ac:spMkLst>
        </pc:spChg>
        <pc:spChg chg="mod">
          <ac:chgData name="Cannell, Michael B" userId="df291291-9ac9-42c2-a976-062f6e2ad9da" providerId="ADAL" clId="{D0F15991-CF6C-8C4B-AD21-DC26DB777E50}" dt="2022-10-18T13:56:07.661" v="9121" actId="207"/>
          <ac:spMkLst>
            <pc:docMk/>
            <pc:sldMk cId="3773434705" sldId="384"/>
            <ac:spMk id="135" creationId="{864FE408-1C85-EA43-82BD-B37EA6476C0A}"/>
          </ac:spMkLst>
        </pc:spChg>
        <pc:spChg chg="mod">
          <ac:chgData name="Cannell, Michael B" userId="df291291-9ac9-42c2-a976-062f6e2ad9da" providerId="ADAL" clId="{D0F15991-CF6C-8C4B-AD21-DC26DB777E50}" dt="2022-10-18T13:56:07.661" v="9121" actId="207"/>
          <ac:spMkLst>
            <pc:docMk/>
            <pc:sldMk cId="3773434705" sldId="384"/>
            <ac:spMk id="136" creationId="{1720655A-7174-AF42-A935-9A47DD5860D9}"/>
          </ac:spMkLst>
        </pc:spChg>
        <pc:spChg chg="mod">
          <ac:chgData name="Cannell, Michael B" userId="df291291-9ac9-42c2-a976-062f6e2ad9da" providerId="ADAL" clId="{D0F15991-CF6C-8C4B-AD21-DC26DB777E50}" dt="2022-10-18T13:56:07.661" v="9121" actId="207"/>
          <ac:spMkLst>
            <pc:docMk/>
            <pc:sldMk cId="3773434705" sldId="384"/>
            <ac:spMk id="137" creationId="{4B3FA760-E41E-3649-9D48-5B153CB87F29}"/>
          </ac:spMkLst>
        </pc:spChg>
        <pc:spChg chg="mod">
          <ac:chgData name="Cannell, Michael B" userId="df291291-9ac9-42c2-a976-062f6e2ad9da" providerId="ADAL" clId="{D0F15991-CF6C-8C4B-AD21-DC26DB777E50}" dt="2022-10-18T13:56:07.661" v="9121" actId="207"/>
          <ac:spMkLst>
            <pc:docMk/>
            <pc:sldMk cId="3773434705" sldId="384"/>
            <ac:spMk id="138" creationId="{0DFD26EA-DB40-0746-95C5-3EC8FE89ACE2}"/>
          </ac:spMkLst>
        </pc:spChg>
        <pc:spChg chg="mod">
          <ac:chgData name="Cannell, Michael B" userId="df291291-9ac9-42c2-a976-062f6e2ad9da" providerId="ADAL" clId="{D0F15991-CF6C-8C4B-AD21-DC26DB777E50}" dt="2022-10-18T13:56:07.661" v="9121" actId="207"/>
          <ac:spMkLst>
            <pc:docMk/>
            <pc:sldMk cId="3773434705" sldId="384"/>
            <ac:spMk id="139" creationId="{2D25D026-BEBF-3A4B-B641-BEDBAF25445D}"/>
          </ac:spMkLst>
        </pc:spChg>
        <pc:spChg chg="mod">
          <ac:chgData name="Cannell, Michael B" userId="df291291-9ac9-42c2-a976-062f6e2ad9da" providerId="ADAL" clId="{D0F15991-CF6C-8C4B-AD21-DC26DB777E50}" dt="2022-10-18T13:56:07.661" v="9121" actId="207"/>
          <ac:spMkLst>
            <pc:docMk/>
            <pc:sldMk cId="3773434705" sldId="384"/>
            <ac:spMk id="140" creationId="{3F4B4359-5B09-9444-9678-28D9F0EBEE5B}"/>
          </ac:spMkLst>
        </pc:spChg>
        <pc:spChg chg="mod">
          <ac:chgData name="Cannell, Michael B" userId="df291291-9ac9-42c2-a976-062f6e2ad9da" providerId="ADAL" clId="{D0F15991-CF6C-8C4B-AD21-DC26DB777E50}" dt="2022-10-18T13:56:07.661" v="9121" actId="207"/>
          <ac:spMkLst>
            <pc:docMk/>
            <pc:sldMk cId="3773434705" sldId="384"/>
            <ac:spMk id="141" creationId="{2FAE8446-6AAC-0A4D-953B-97FF310811B8}"/>
          </ac:spMkLst>
        </pc:spChg>
        <pc:spChg chg="mod">
          <ac:chgData name="Cannell, Michael B" userId="df291291-9ac9-42c2-a976-062f6e2ad9da" providerId="ADAL" clId="{D0F15991-CF6C-8C4B-AD21-DC26DB777E50}" dt="2022-10-18T13:56:07.661" v="9121" actId="207"/>
          <ac:spMkLst>
            <pc:docMk/>
            <pc:sldMk cId="3773434705" sldId="384"/>
            <ac:spMk id="142" creationId="{28CD5BBE-CA1F-1648-AFAC-516A47AD3DE0}"/>
          </ac:spMkLst>
        </pc:spChg>
        <pc:spChg chg="mod">
          <ac:chgData name="Cannell, Michael B" userId="df291291-9ac9-42c2-a976-062f6e2ad9da" providerId="ADAL" clId="{D0F15991-CF6C-8C4B-AD21-DC26DB777E50}" dt="2022-10-18T13:56:07.661" v="9121" actId="207"/>
          <ac:spMkLst>
            <pc:docMk/>
            <pc:sldMk cId="3773434705" sldId="384"/>
            <ac:spMk id="143" creationId="{F158F027-00AB-3047-9749-B9ED050F44C2}"/>
          </ac:spMkLst>
        </pc:spChg>
        <pc:spChg chg="mod">
          <ac:chgData name="Cannell, Michael B" userId="df291291-9ac9-42c2-a976-062f6e2ad9da" providerId="ADAL" clId="{D0F15991-CF6C-8C4B-AD21-DC26DB777E50}" dt="2022-10-18T13:56:07.661" v="9121" actId="207"/>
          <ac:spMkLst>
            <pc:docMk/>
            <pc:sldMk cId="3773434705" sldId="384"/>
            <ac:spMk id="144" creationId="{2C500A03-FD0F-914E-BECB-2E350795F669}"/>
          </ac:spMkLst>
        </pc:spChg>
        <pc:spChg chg="mod">
          <ac:chgData name="Cannell, Michael B" userId="df291291-9ac9-42c2-a976-062f6e2ad9da" providerId="ADAL" clId="{D0F15991-CF6C-8C4B-AD21-DC26DB777E50}" dt="2022-10-17T15:49:32.966" v="549" actId="255"/>
          <ac:spMkLst>
            <pc:docMk/>
            <pc:sldMk cId="3773434705" sldId="384"/>
            <ac:spMk id="145" creationId="{53512E59-6C7E-F647-8DF9-8D98925A4593}"/>
          </ac:spMkLst>
        </pc:spChg>
        <pc:spChg chg="mod">
          <ac:chgData name="Cannell, Michael B" userId="df291291-9ac9-42c2-a976-062f6e2ad9da" providerId="ADAL" clId="{D0F15991-CF6C-8C4B-AD21-DC26DB777E50}" dt="2022-10-17T15:49:32.966" v="549" actId="255"/>
          <ac:spMkLst>
            <pc:docMk/>
            <pc:sldMk cId="3773434705" sldId="384"/>
            <ac:spMk id="149" creationId="{F536C0AD-03CB-D343-89A3-E5D153430D6D}"/>
          </ac:spMkLst>
        </pc:spChg>
        <pc:spChg chg="mod">
          <ac:chgData name="Cannell, Michael B" userId="df291291-9ac9-42c2-a976-062f6e2ad9da" providerId="ADAL" clId="{D0F15991-CF6C-8C4B-AD21-DC26DB777E50}" dt="2022-10-18T13:56:07.661" v="9121" actId="207"/>
          <ac:spMkLst>
            <pc:docMk/>
            <pc:sldMk cId="3773434705" sldId="384"/>
            <ac:spMk id="151" creationId="{099CFFFC-B9CE-5843-AA69-2DF543FFDCDD}"/>
          </ac:spMkLst>
        </pc:spChg>
        <pc:spChg chg="mod">
          <ac:chgData name="Cannell, Michael B" userId="df291291-9ac9-42c2-a976-062f6e2ad9da" providerId="ADAL" clId="{D0F15991-CF6C-8C4B-AD21-DC26DB777E50}" dt="2022-10-18T13:56:07.661" v="9121" actId="207"/>
          <ac:spMkLst>
            <pc:docMk/>
            <pc:sldMk cId="3773434705" sldId="384"/>
            <ac:spMk id="152" creationId="{CEA32C14-40AF-AA48-98C7-34DB9FD5F1EF}"/>
          </ac:spMkLst>
        </pc:spChg>
        <pc:spChg chg="mod">
          <ac:chgData name="Cannell, Michael B" userId="df291291-9ac9-42c2-a976-062f6e2ad9da" providerId="ADAL" clId="{D0F15991-CF6C-8C4B-AD21-DC26DB777E50}" dt="2022-10-18T13:56:07.661" v="9121" actId="207"/>
          <ac:spMkLst>
            <pc:docMk/>
            <pc:sldMk cId="3773434705" sldId="384"/>
            <ac:spMk id="153" creationId="{2494F063-E7BD-4949-B9BD-B00B6D4E8C0A}"/>
          </ac:spMkLst>
        </pc:spChg>
        <pc:spChg chg="mod">
          <ac:chgData name="Cannell, Michael B" userId="df291291-9ac9-42c2-a976-062f6e2ad9da" providerId="ADAL" clId="{D0F15991-CF6C-8C4B-AD21-DC26DB777E50}" dt="2022-10-18T13:56:07.661" v="9121" actId="207"/>
          <ac:spMkLst>
            <pc:docMk/>
            <pc:sldMk cId="3773434705" sldId="384"/>
            <ac:spMk id="154" creationId="{DE9B6553-6533-934C-83D9-F34367DF9C2E}"/>
          </ac:spMkLst>
        </pc:spChg>
        <pc:spChg chg="mod">
          <ac:chgData name="Cannell, Michael B" userId="df291291-9ac9-42c2-a976-062f6e2ad9da" providerId="ADAL" clId="{D0F15991-CF6C-8C4B-AD21-DC26DB777E50}" dt="2022-10-18T13:56:07.661" v="9121" actId="207"/>
          <ac:spMkLst>
            <pc:docMk/>
            <pc:sldMk cId="3773434705" sldId="384"/>
            <ac:spMk id="155" creationId="{997A4679-1A8D-194E-B966-A056ADE33017}"/>
          </ac:spMkLst>
        </pc:spChg>
        <pc:spChg chg="mod">
          <ac:chgData name="Cannell, Michael B" userId="df291291-9ac9-42c2-a976-062f6e2ad9da" providerId="ADAL" clId="{D0F15991-CF6C-8C4B-AD21-DC26DB777E50}" dt="2022-10-18T13:56:07.661" v="9121" actId="207"/>
          <ac:spMkLst>
            <pc:docMk/>
            <pc:sldMk cId="3773434705" sldId="384"/>
            <ac:spMk id="156" creationId="{2AC48A53-A39D-BA44-85A4-DC17D1E091F5}"/>
          </ac:spMkLst>
        </pc:spChg>
        <pc:spChg chg="mod">
          <ac:chgData name="Cannell, Michael B" userId="df291291-9ac9-42c2-a976-062f6e2ad9da" providerId="ADAL" clId="{D0F15991-CF6C-8C4B-AD21-DC26DB777E50}" dt="2022-10-18T13:56:07.661" v="9121" actId="207"/>
          <ac:spMkLst>
            <pc:docMk/>
            <pc:sldMk cId="3773434705" sldId="384"/>
            <ac:spMk id="157" creationId="{5FA0CB3C-B155-5C45-92AF-5D0A3E1274B2}"/>
          </ac:spMkLst>
        </pc:spChg>
        <pc:spChg chg="mod">
          <ac:chgData name="Cannell, Michael B" userId="df291291-9ac9-42c2-a976-062f6e2ad9da" providerId="ADAL" clId="{D0F15991-CF6C-8C4B-AD21-DC26DB777E50}" dt="2022-10-18T13:56:07.661" v="9121" actId="207"/>
          <ac:spMkLst>
            <pc:docMk/>
            <pc:sldMk cId="3773434705" sldId="384"/>
            <ac:spMk id="158" creationId="{E9B90875-7F2C-BF4A-812E-8A703256C4E5}"/>
          </ac:spMkLst>
        </pc:spChg>
        <pc:spChg chg="mod">
          <ac:chgData name="Cannell, Michael B" userId="df291291-9ac9-42c2-a976-062f6e2ad9da" providerId="ADAL" clId="{D0F15991-CF6C-8C4B-AD21-DC26DB777E50}" dt="2022-10-18T13:56:07.661" v="9121" actId="207"/>
          <ac:spMkLst>
            <pc:docMk/>
            <pc:sldMk cId="3773434705" sldId="384"/>
            <ac:spMk id="159" creationId="{169D2554-7E50-9447-9E9B-B28C31E5B31F}"/>
          </ac:spMkLst>
        </pc:spChg>
        <pc:spChg chg="mod">
          <ac:chgData name="Cannell, Michael B" userId="df291291-9ac9-42c2-a976-062f6e2ad9da" providerId="ADAL" clId="{D0F15991-CF6C-8C4B-AD21-DC26DB777E50}" dt="2022-10-18T13:56:07.661" v="9121" actId="207"/>
          <ac:spMkLst>
            <pc:docMk/>
            <pc:sldMk cId="3773434705" sldId="384"/>
            <ac:spMk id="160" creationId="{0B4D3E48-C4EE-FB4E-8E3C-2407643BADF3}"/>
          </ac:spMkLst>
        </pc:spChg>
        <pc:spChg chg="mod">
          <ac:chgData name="Cannell, Michael B" userId="df291291-9ac9-42c2-a976-062f6e2ad9da" providerId="ADAL" clId="{D0F15991-CF6C-8C4B-AD21-DC26DB777E50}" dt="2022-10-18T13:56:07.661" v="9121" actId="207"/>
          <ac:spMkLst>
            <pc:docMk/>
            <pc:sldMk cId="3773434705" sldId="384"/>
            <ac:spMk id="161" creationId="{85229C70-08D1-6243-AE9C-6C1F7C89F785}"/>
          </ac:spMkLst>
        </pc:spChg>
        <pc:spChg chg="mod">
          <ac:chgData name="Cannell, Michael B" userId="df291291-9ac9-42c2-a976-062f6e2ad9da" providerId="ADAL" clId="{D0F15991-CF6C-8C4B-AD21-DC26DB777E50}" dt="2022-10-18T13:56:07.661" v="9121" actId="207"/>
          <ac:spMkLst>
            <pc:docMk/>
            <pc:sldMk cId="3773434705" sldId="384"/>
            <ac:spMk id="162" creationId="{A7F6F059-A52A-3B4A-A9C0-8FA1EC978AD0}"/>
          </ac:spMkLst>
        </pc:spChg>
        <pc:spChg chg="mod">
          <ac:chgData name="Cannell, Michael B" userId="df291291-9ac9-42c2-a976-062f6e2ad9da" providerId="ADAL" clId="{D0F15991-CF6C-8C4B-AD21-DC26DB777E50}" dt="2022-10-18T13:56:07.661" v="9121" actId="207"/>
          <ac:spMkLst>
            <pc:docMk/>
            <pc:sldMk cId="3773434705" sldId="384"/>
            <ac:spMk id="163" creationId="{CC7F5A4A-67A8-8D4E-BBF7-88926349BAB0}"/>
          </ac:spMkLst>
        </pc:spChg>
        <pc:spChg chg="mod">
          <ac:chgData name="Cannell, Michael B" userId="df291291-9ac9-42c2-a976-062f6e2ad9da" providerId="ADAL" clId="{D0F15991-CF6C-8C4B-AD21-DC26DB777E50}" dt="2022-10-18T13:56:07.661" v="9121" actId="207"/>
          <ac:spMkLst>
            <pc:docMk/>
            <pc:sldMk cId="3773434705" sldId="384"/>
            <ac:spMk id="164" creationId="{50857E67-5366-3B4A-97E9-3CD91531E06D}"/>
          </ac:spMkLst>
        </pc:spChg>
        <pc:spChg chg="mod">
          <ac:chgData name="Cannell, Michael B" userId="df291291-9ac9-42c2-a976-062f6e2ad9da" providerId="ADAL" clId="{D0F15991-CF6C-8C4B-AD21-DC26DB777E50}" dt="2022-10-18T13:56:07.661" v="9121" actId="207"/>
          <ac:spMkLst>
            <pc:docMk/>
            <pc:sldMk cId="3773434705" sldId="384"/>
            <ac:spMk id="165" creationId="{8755BBBE-7975-D64A-83EF-9AF14D6DB871}"/>
          </ac:spMkLst>
        </pc:spChg>
        <pc:spChg chg="mod">
          <ac:chgData name="Cannell, Michael B" userId="df291291-9ac9-42c2-a976-062f6e2ad9da" providerId="ADAL" clId="{D0F15991-CF6C-8C4B-AD21-DC26DB777E50}" dt="2022-10-18T13:56:07.661" v="9121" actId="207"/>
          <ac:spMkLst>
            <pc:docMk/>
            <pc:sldMk cId="3773434705" sldId="384"/>
            <ac:spMk id="166" creationId="{6B50B91C-ED39-EC47-AB1D-BAA5A101DEB5}"/>
          </ac:spMkLst>
        </pc:spChg>
        <pc:spChg chg="mod">
          <ac:chgData name="Cannell, Michael B" userId="df291291-9ac9-42c2-a976-062f6e2ad9da" providerId="ADAL" clId="{D0F15991-CF6C-8C4B-AD21-DC26DB777E50}" dt="2022-10-18T13:56:07.661" v="9121" actId="207"/>
          <ac:spMkLst>
            <pc:docMk/>
            <pc:sldMk cId="3773434705" sldId="384"/>
            <ac:spMk id="167" creationId="{AACD9DA7-1611-BD45-A011-9BFAD0FCA5A2}"/>
          </ac:spMkLst>
        </pc:spChg>
        <pc:spChg chg="mod">
          <ac:chgData name="Cannell, Michael B" userId="df291291-9ac9-42c2-a976-062f6e2ad9da" providerId="ADAL" clId="{D0F15991-CF6C-8C4B-AD21-DC26DB777E50}" dt="2022-10-18T13:56:07.661" v="9121" actId="207"/>
          <ac:spMkLst>
            <pc:docMk/>
            <pc:sldMk cId="3773434705" sldId="384"/>
            <ac:spMk id="168" creationId="{7813788E-8190-3840-96F8-B405BE507638}"/>
          </ac:spMkLst>
        </pc:spChg>
        <pc:spChg chg="mod">
          <ac:chgData name="Cannell, Michael B" userId="df291291-9ac9-42c2-a976-062f6e2ad9da" providerId="ADAL" clId="{D0F15991-CF6C-8C4B-AD21-DC26DB777E50}" dt="2022-10-18T13:56:07.661" v="9121" actId="207"/>
          <ac:spMkLst>
            <pc:docMk/>
            <pc:sldMk cId="3773434705" sldId="384"/>
            <ac:spMk id="169" creationId="{71E49566-1D7F-4A4E-AD0A-742A8549905E}"/>
          </ac:spMkLst>
        </pc:spChg>
        <pc:spChg chg="mod">
          <ac:chgData name="Cannell, Michael B" userId="df291291-9ac9-42c2-a976-062f6e2ad9da" providerId="ADAL" clId="{D0F15991-CF6C-8C4B-AD21-DC26DB777E50}" dt="2022-10-18T13:56:07.661" v="9121" actId="207"/>
          <ac:spMkLst>
            <pc:docMk/>
            <pc:sldMk cId="3773434705" sldId="384"/>
            <ac:spMk id="170" creationId="{7470EA5C-B81B-AF4D-8FBD-EFCA9F7D16D7}"/>
          </ac:spMkLst>
        </pc:spChg>
        <pc:spChg chg="mod">
          <ac:chgData name="Cannell, Michael B" userId="df291291-9ac9-42c2-a976-062f6e2ad9da" providerId="ADAL" clId="{D0F15991-CF6C-8C4B-AD21-DC26DB777E50}" dt="2022-10-18T13:56:07.661" v="9121" actId="207"/>
          <ac:spMkLst>
            <pc:docMk/>
            <pc:sldMk cId="3773434705" sldId="384"/>
            <ac:spMk id="171" creationId="{22F4476A-366B-3745-A999-618F5EA259CE}"/>
          </ac:spMkLst>
        </pc:spChg>
        <pc:spChg chg="mod">
          <ac:chgData name="Cannell, Michael B" userId="df291291-9ac9-42c2-a976-062f6e2ad9da" providerId="ADAL" clId="{D0F15991-CF6C-8C4B-AD21-DC26DB777E50}" dt="2022-10-18T13:56:07.661" v="9121" actId="207"/>
          <ac:spMkLst>
            <pc:docMk/>
            <pc:sldMk cId="3773434705" sldId="384"/>
            <ac:spMk id="172" creationId="{1125283C-4BD7-B04E-9E59-7758690F859A}"/>
          </ac:spMkLst>
        </pc:spChg>
        <pc:spChg chg="mod">
          <ac:chgData name="Cannell, Michael B" userId="df291291-9ac9-42c2-a976-062f6e2ad9da" providerId="ADAL" clId="{D0F15991-CF6C-8C4B-AD21-DC26DB777E50}" dt="2022-10-18T13:56:07.661" v="9121" actId="207"/>
          <ac:spMkLst>
            <pc:docMk/>
            <pc:sldMk cId="3773434705" sldId="384"/>
            <ac:spMk id="173" creationId="{854AA497-7EA7-5048-9155-C036B1EEABED}"/>
          </ac:spMkLst>
        </pc:spChg>
        <pc:spChg chg="mod">
          <ac:chgData name="Cannell, Michael B" userId="df291291-9ac9-42c2-a976-062f6e2ad9da" providerId="ADAL" clId="{D0F15991-CF6C-8C4B-AD21-DC26DB777E50}" dt="2022-10-18T13:56:07.661" v="9121" actId="207"/>
          <ac:spMkLst>
            <pc:docMk/>
            <pc:sldMk cId="3773434705" sldId="384"/>
            <ac:spMk id="174" creationId="{2449A1FD-6C64-2C43-944D-459D9A001E5B}"/>
          </ac:spMkLst>
        </pc:spChg>
        <pc:spChg chg="mod">
          <ac:chgData name="Cannell, Michael B" userId="df291291-9ac9-42c2-a976-062f6e2ad9da" providerId="ADAL" clId="{D0F15991-CF6C-8C4B-AD21-DC26DB777E50}" dt="2022-10-18T13:56:07.661" v="9121" actId="207"/>
          <ac:spMkLst>
            <pc:docMk/>
            <pc:sldMk cId="3773434705" sldId="384"/>
            <ac:spMk id="175" creationId="{73AFF86F-AADC-2041-A69B-6DEBF0F997A6}"/>
          </ac:spMkLst>
        </pc:spChg>
        <pc:spChg chg="mod">
          <ac:chgData name="Cannell, Michael B" userId="df291291-9ac9-42c2-a976-062f6e2ad9da" providerId="ADAL" clId="{D0F15991-CF6C-8C4B-AD21-DC26DB777E50}" dt="2022-10-17T15:49:32.966" v="549" actId="255"/>
          <ac:spMkLst>
            <pc:docMk/>
            <pc:sldMk cId="3773434705" sldId="384"/>
            <ac:spMk id="176" creationId="{F9B6B41D-D609-F346-9794-5459E457F2CB}"/>
          </ac:spMkLst>
        </pc:spChg>
        <pc:spChg chg="mod">
          <ac:chgData name="Cannell, Michael B" userId="df291291-9ac9-42c2-a976-062f6e2ad9da" providerId="ADAL" clId="{D0F15991-CF6C-8C4B-AD21-DC26DB777E50}" dt="2022-10-18T13:56:00.622" v="9120" actId="207"/>
          <ac:spMkLst>
            <pc:docMk/>
            <pc:sldMk cId="3773434705" sldId="384"/>
            <ac:spMk id="178" creationId="{351864CD-F48A-B440-AABD-953270941715}"/>
          </ac:spMkLst>
        </pc:spChg>
        <pc:spChg chg="mod">
          <ac:chgData name="Cannell, Michael B" userId="df291291-9ac9-42c2-a976-062f6e2ad9da" providerId="ADAL" clId="{D0F15991-CF6C-8C4B-AD21-DC26DB777E50}" dt="2022-10-18T13:56:00.622" v="9120" actId="207"/>
          <ac:spMkLst>
            <pc:docMk/>
            <pc:sldMk cId="3773434705" sldId="384"/>
            <ac:spMk id="179" creationId="{852F3D71-F540-0042-9954-F4CA5B62A8E9}"/>
          </ac:spMkLst>
        </pc:spChg>
        <pc:spChg chg="mod">
          <ac:chgData name="Cannell, Michael B" userId="df291291-9ac9-42c2-a976-062f6e2ad9da" providerId="ADAL" clId="{D0F15991-CF6C-8C4B-AD21-DC26DB777E50}" dt="2022-10-18T13:56:00.622" v="9120" actId="207"/>
          <ac:spMkLst>
            <pc:docMk/>
            <pc:sldMk cId="3773434705" sldId="384"/>
            <ac:spMk id="180" creationId="{D3EEF65C-40FE-4A42-9D01-FF184C982170}"/>
          </ac:spMkLst>
        </pc:spChg>
        <pc:spChg chg="mod">
          <ac:chgData name="Cannell, Michael B" userId="df291291-9ac9-42c2-a976-062f6e2ad9da" providerId="ADAL" clId="{D0F15991-CF6C-8C4B-AD21-DC26DB777E50}" dt="2022-10-18T13:56:00.622" v="9120" actId="207"/>
          <ac:spMkLst>
            <pc:docMk/>
            <pc:sldMk cId="3773434705" sldId="384"/>
            <ac:spMk id="181" creationId="{403C329D-34BB-4A44-9B22-66FB16AA67F3}"/>
          </ac:spMkLst>
        </pc:spChg>
        <pc:spChg chg="mod">
          <ac:chgData name="Cannell, Michael B" userId="df291291-9ac9-42c2-a976-062f6e2ad9da" providerId="ADAL" clId="{D0F15991-CF6C-8C4B-AD21-DC26DB777E50}" dt="2022-10-18T13:56:00.622" v="9120" actId="207"/>
          <ac:spMkLst>
            <pc:docMk/>
            <pc:sldMk cId="3773434705" sldId="384"/>
            <ac:spMk id="182" creationId="{5399E8B6-01DE-1E41-AC62-B4F6771EE779}"/>
          </ac:spMkLst>
        </pc:spChg>
        <pc:spChg chg="mod">
          <ac:chgData name="Cannell, Michael B" userId="df291291-9ac9-42c2-a976-062f6e2ad9da" providerId="ADAL" clId="{D0F15991-CF6C-8C4B-AD21-DC26DB777E50}" dt="2022-10-18T13:56:00.622" v="9120" actId="207"/>
          <ac:spMkLst>
            <pc:docMk/>
            <pc:sldMk cId="3773434705" sldId="384"/>
            <ac:spMk id="183" creationId="{0285A798-E6DD-CC4A-AE12-006FA1C30EF6}"/>
          </ac:spMkLst>
        </pc:spChg>
        <pc:spChg chg="mod">
          <ac:chgData name="Cannell, Michael B" userId="df291291-9ac9-42c2-a976-062f6e2ad9da" providerId="ADAL" clId="{D0F15991-CF6C-8C4B-AD21-DC26DB777E50}" dt="2022-10-18T13:56:00.622" v="9120" actId="207"/>
          <ac:spMkLst>
            <pc:docMk/>
            <pc:sldMk cId="3773434705" sldId="384"/>
            <ac:spMk id="184" creationId="{C6C88F3F-37B4-024E-B47F-DFF4F7694A08}"/>
          </ac:spMkLst>
        </pc:spChg>
        <pc:spChg chg="mod">
          <ac:chgData name="Cannell, Michael B" userId="df291291-9ac9-42c2-a976-062f6e2ad9da" providerId="ADAL" clId="{D0F15991-CF6C-8C4B-AD21-DC26DB777E50}" dt="2022-10-18T13:56:00.622" v="9120" actId="207"/>
          <ac:spMkLst>
            <pc:docMk/>
            <pc:sldMk cId="3773434705" sldId="384"/>
            <ac:spMk id="185" creationId="{477C27AC-F4FF-FA4B-9777-1389D50CC787}"/>
          </ac:spMkLst>
        </pc:spChg>
        <pc:spChg chg="mod">
          <ac:chgData name="Cannell, Michael B" userId="df291291-9ac9-42c2-a976-062f6e2ad9da" providerId="ADAL" clId="{D0F15991-CF6C-8C4B-AD21-DC26DB777E50}" dt="2022-10-18T13:56:00.622" v="9120" actId="207"/>
          <ac:spMkLst>
            <pc:docMk/>
            <pc:sldMk cId="3773434705" sldId="384"/>
            <ac:spMk id="186" creationId="{AC5F203E-F08D-114D-AB56-71AD47EAB576}"/>
          </ac:spMkLst>
        </pc:spChg>
        <pc:spChg chg="mod">
          <ac:chgData name="Cannell, Michael B" userId="df291291-9ac9-42c2-a976-062f6e2ad9da" providerId="ADAL" clId="{D0F15991-CF6C-8C4B-AD21-DC26DB777E50}" dt="2022-10-18T13:56:00.622" v="9120" actId="207"/>
          <ac:spMkLst>
            <pc:docMk/>
            <pc:sldMk cId="3773434705" sldId="384"/>
            <ac:spMk id="187" creationId="{C2EABE4D-BE81-5444-9365-1C2137BE1C8E}"/>
          </ac:spMkLst>
        </pc:spChg>
        <pc:spChg chg="mod">
          <ac:chgData name="Cannell, Michael B" userId="df291291-9ac9-42c2-a976-062f6e2ad9da" providerId="ADAL" clId="{D0F15991-CF6C-8C4B-AD21-DC26DB777E50}" dt="2022-10-18T13:56:00.622" v="9120" actId="207"/>
          <ac:spMkLst>
            <pc:docMk/>
            <pc:sldMk cId="3773434705" sldId="384"/>
            <ac:spMk id="188" creationId="{135B22FC-25F1-5740-845F-1DA10EDFF602}"/>
          </ac:spMkLst>
        </pc:spChg>
        <pc:spChg chg="mod">
          <ac:chgData name="Cannell, Michael B" userId="df291291-9ac9-42c2-a976-062f6e2ad9da" providerId="ADAL" clId="{D0F15991-CF6C-8C4B-AD21-DC26DB777E50}" dt="2022-10-18T13:56:00.622" v="9120" actId="207"/>
          <ac:spMkLst>
            <pc:docMk/>
            <pc:sldMk cId="3773434705" sldId="384"/>
            <ac:spMk id="189" creationId="{05A97CB0-D5DB-1B40-B2C2-8E228B78BF47}"/>
          </ac:spMkLst>
        </pc:spChg>
        <pc:spChg chg="mod">
          <ac:chgData name="Cannell, Michael B" userId="df291291-9ac9-42c2-a976-062f6e2ad9da" providerId="ADAL" clId="{D0F15991-CF6C-8C4B-AD21-DC26DB777E50}" dt="2022-10-18T13:56:00.622" v="9120" actId="207"/>
          <ac:spMkLst>
            <pc:docMk/>
            <pc:sldMk cId="3773434705" sldId="384"/>
            <ac:spMk id="190" creationId="{DCAFB1B4-3806-4441-A5B3-9FF06B5B6FAA}"/>
          </ac:spMkLst>
        </pc:spChg>
        <pc:spChg chg="mod">
          <ac:chgData name="Cannell, Michael B" userId="df291291-9ac9-42c2-a976-062f6e2ad9da" providerId="ADAL" clId="{D0F15991-CF6C-8C4B-AD21-DC26DB777E50}" dt="2022-10-18T13:56:00.622" v="9120" actId="207"/>
          <ac:spMkLst>
            <pc:docMk/>
            <pc:sldMk cId="3773434705" sldId="384"/>
            <ac:spMk id="191" creationId="{BD0C0F47-6186-3D4C-BBA5-0967A86595F9}"/>
          </ac:spMkLst>
        </pc:spChg>
        <pc:spChg chg="mod">
          <ac:chgData name="Cannell, Michael B" userId="df291291-9ac9-42c2-a976-062f6e2ad9da" providerId="ADAL" clId="{D0F15991-CF6C-8C4B-AD21-DC26DB777E50}" dt="2022-10-18T13:56:00.622" v="9120" actId="207"/>
          <ac:spMkLst>
            <pc:docMk/>
            <pc:sldMk cId="3773434705" sldId="384"/>
            <ac:spMk id="192" creationId="{B52CAB85-38D8-4243-B6AF-02D3FEEE7FD1}"/>
          </ac:spMkLst>
        </pc:spChg>
        <pc:spChg chg="mod">
          <ac:chgData name="Cannell, Michael B" userId="df291291-9ac9-42c2-a976-062f6e2ad9da" providerId="ADAL" clId="{D0F15991-CF6C-8C4B-AD21-DC26DB777E50}" dt="2022-10-18T13:56:00.622" v="9120" actId="207"/>
          <ac:spMkLst>
            <pc:docMk/>
            <pc:sldMk cId="3773434705" sldId="384"/>
            <ac:spMk id="193" creationId="{4020B76D-B634-7446-998E-7A2A78D8DE24}"/>
          </ac:spMkLst>
        </pc:spChg>
        <pc:spChg chg="mod">
          <ac:chgData name="Cannell, Michael B" userId="df291291-9ac9-42c2-a976-062f6e2ad9da" providerId="ADAL" clId="{D0F15991-CF6C-8C4B-AD21-DC26DB777E50}" dt="2022-10-18T13:56:00.622" v="9120" actId="207"/>
          <ac:spMkLst>
            <pc:docMk/>
            <pc:sldMk cId="3773434705" sldId="384"/>
            <ac:spMk id="194" creationId="{A0E3DA80-1080-DB48-B0C7-A1E2B2842C2E}"/>
          </ac:spMkLst>
        </pc:spChg>
        <pc:spChg chg="mod">
          <ac:chgData name="Cannell, Michael B" userId="df291291-9ac9-42c2-a976-062f6e2ad9da" providerId="ADAL" clId="{D0F15991-CF6C-8C4B-AD21-DC26DB777E50}" dt="2022-10-18T13:56:00.622" v="9120" actId="207"/>
          <ac:spMkLst>
            <pc:docMk/>
            <pc:sldMk cId="3773434705" sldId="384"/>
            <ac:spMk id="195" creationId="{5A4F2426-38A1-524C-B005-AB7CB2407966}"/>
          </ac:spMkLst>
        </pc:spChg>
        <pc:spChg chg="mod">
          <ac:chgData name="Cannell, Michael B" userId="df291291-9ac9-42c2-a976-062f6e2ad9da" providerId="ADAL" clId="{D0F15991-CF6C-8C4B-AD21-DC26DB777E50}" dt="2022-10-18T13:56:00.622" v="9120" actId="207"/>
          <ac:spMkLst>
            <pc:docMk/>
            <pc:sldMk cId="3773434705" sldId="384"/>
            <ac:spMk id="196" creationId="{C467FC1B-02DA-3A45-B05C-A1B01A58CD68}"/>
          </ac:spMkLst>
        </pc:spChg>
        <pc:spChg chg="mod">
          <ac:chgData name="Cannell, Michael B" userId="df291291-9ac9-42c2-a976-062f6e2ad9da" providerId="ADAL" clId="{D0F15991-CF6C-8C4B-AD21-DC26DB777E50}" dt="2022-10-18T13:56:00.622" v="9120" actId="207"/>
          <ac:spMkLst>
            <pc:docMk/>
            <pc:sldMk cId="3773434705" sldId="384"/>
            <ac:spMk id="197" creationId="{5E52F3CE-43E2-BB4B-AB8F-0746237E857C}"/>
          </ac:spMkLst>
        </pc:spChg>
        <pc:spChg chg="mod">
          <ac:chgData name="Cannell, Michael B" userId="df291291-9ac9-42c2-a976-062f6e2ad9da" providerId="ADAL" clId="{D0F15991-CF6C-8C4B-AD21-DC26DB777E50}" dt="2022-10-18T13:56:00.622" v="9120" actId="207"/>
          <ac:spMkLst>
            <pc:docMk/>
            <pc:sldMk cId="3773434705" sldId="384"/>
            <ac:spMk id="198" creationId="{7E9770CD-4580-E94B-8F2E-D8374855B47E}"/>
          </ac:spMkLst>
        </pc:spChg>
        <pc:spChg chg="mod">
          <ac:chgData name="Cannell, Michael B" userId="df291291-9ac9-42c2-a976-062f6e2ad9da" providerId="ADAL" clId="{D0F15991-CF6C-8C4B-AD21-DC26DB777E50}" dt="2022-10-18T13:56:00.622" v="9120" actId="207"/>
          <ac:spMkLst>
            <pc:docMk/>
            <pc:sldMk cId="3773434705" sldId="384"/>
            <ac:spMk id="199" creationId="{267A4940-3021-8C4B-8556-297D8BA84C9F}"/>
          </ac:spMkLst>
        </pc:spChg>
        <pc:spChg chg="mod">
          <ac:chgData name="Cannell, Michael B" userId="df291291-9ac9-42c2-a976-062f6e2ad9da" providerId="ADAL" clId="{D0F15991-CF6C-8C4B-AD21-DC26DB777E50}" dt="2022-10-18T13:56:00.622" v="9120" actId="207"/>
          <ac:spMkLst>
            <pc:docMk/>
            <pc:sldMk cId="3773434705" sldId="384"/>
            <ac:spMk id="200" creationId="{A2A30951-B716-6343-85C0-4565DC398544}"/>
          </ac:spMkLst>
        </pc:spChg>
        <pc:spChg chg="mod">
          <ac:chgData name="Cannell, Michael B" userId="df291291-9ac9-42c2-a976-062f6e2ad9da" providerId="ADAL" clId="{D0F15991-CF6C-8C4B-AD21-DC26DB777E50}" dt="2022-10-18T13:56:00.622" v="9120" actId="207"/>
          <ac:spMkLst>
            <pc:docMk/>
            <pc:sldMk cId="3773434705" sldId="384"/>
            <ac:spMk id="201" creationId="{540F44D4-B13E-E54C-A4A9-D20B7D3D6395}"/>
          </ac:spMkLst>
        </pc:spChg>
        <pc:spChg chg="mod">
          <ac:chgData name="Cannell, Michael B" userId="df291291-9ac9-42c2-a976-062f6e2ad9da" providerId="ADAL" clId="{D0F15991-CF6C-8C4B-AD21-DC26DB777E50}" dt="2022-10-18T13:56:00.622" v="9120" actId="207"/>
          <ac:spMkLst>
            <pc:docMk/>
            <pc:sldMk cId="3773434705" sldId="384"/>
            <ac:spMk id="202" creationId="{CE8F7069-0D1B-564F-AC0F-EEA746D12166}"/>
          </ac:spMkLst>
        </pc:spChg>
        <pc:spChg chg="mod">
          <ac:chgData name="Cannell, Michael B" userId="df291291-9ac9-42c2-a976-062f6e2ad9da" providerId="ADAL" clId="{D0F15991-CF6C-8C4B-AD21-DC26DB777E50}" dt="2022-10-17T15:49:32.966" v="549" actId="255"/>
          <ac:spMkLst>
            <pc:docMk/>
            <pc:sldMk cId="3773434705" sldId="384"/>
            <ac:spMk id="203" creationId="{A03AE8A2-9EF1-7442-82F6-AA830BDEA728}"/>
          </ac:spMkLst>
        </pc:spChg>
        <pc:spChg chg="mod">
          <ac:chgData name="Cannell, Michael B" userId="df291291-9ac9-42c2-a976-062f6e2ad9da" providerId="ADAL" clId="{D0F15991-CF6C-8C4B-AD21-DC26DB777E50}" dt="2022-10-18T13:56:00.622" v="9120" actId="207"/>
          <ac:spMkLst>
            <pc:docMk/>
            <pc:sldMk cId="3773434705" sldId="384"/>
            <ac:spMk id="204" creationId="{FD5CA887-2B5E-F541-A6BE-87F785216C31}"/>
          </ac:spMkLst>
        </pc:spChg>
        <pc:spChg chg="mod">
          <ac:chgData name="Cannell, Michael B" userId="df291291-9ac9-42c2-a976-062f6e2ad9da" providerId="ADAL" clId="{D0F15991-CF6C-8C4B-AD21-DC26DB777E50}" dt="2022-10-18T13:56:00.622" v="9120" actId="207"/>
          <ac:spMkLst>
            <pc:docMk/>
            <pc:sldMk cId="3773434705" sldId="384"/>
            <ac:spMk id="205" creationId="{DEC11CC2-AA51-AA46-B98F-D2E44E4729E8}"/>
          </ac:spMkLst>
        </pc:spChg>
        <pc:spChg chg="mod">
          <ac:chgData name="Cannell, Michael B" userId="df291291-9ac9-42c2-a976-062f6e2ad9da" providerId="ADAL" clId="{D0F15991-CF6C-8C4B-AD21-DC26DB777E50}" dt="2022-10-18T13:56:00.622" v="9120" actId="207"/>
          <ac:spMkLst>
            <pc:docMk/>
            <pc:sldMk cId="3773434705" sldId="384"/>
            <ac:spMk id="206" creationId="{CB0300E9-2E79-8C40-A6F3-8F27A849C566}"/>
          </ac:spMkLst>
        </pc:spChg>
        <pc:spChg chg="mod">
          <ac:chgData name="Cannell, Michael B" userId="df291291-9ac9-42c2-a976-062f6e2ad9da" providerId="ADAL" clId="{D0F15991-CF6C-8C4B-AD21-DC26DB777E50}" dt="2022-10-18T13:56:00.622" v="9120" actId="207"/>
          <ac:spMkLst>
            <pc:docMk/>
            <pc:sldMk cId="3773434705" sldId="384"/>
            <ac:spMk id="207" creationId="{B76B9A31-4092-E546-A731-9F2E39EBBE46}"/>
          </ac:spMkLst>
        </pc:spChg>
        <pc:spChg chg="mod">
          <ac:chgData name="Cannell, Michael B" userId="df291291-9ac9-42c2-a976-062f6e2ad9da" providerId="ADAL" clId="{D0F15991-CF6C-8C4B-AD21-DC26DB777E50}" dt="2022-10-18T13:56:00.622" v="9120" actId="207"/>
          <ac:spMkLst>
            <pc:docMk/>
            <pc:sldMk cId="3773434705" sldId="384"/>
            <ac:spMk id="208" creationId="{433590D9-9041-0642-BAA9-71952487605F}"/>
          </ac:spMkLst>
        </pc:spChg>
        <pc:spChg chg="mod">
          <ac:chgData name="Cannell, Michael B" userId="df291291-9ac9-42c2-a976-062f6e2ad9da" providerId="ADAL" clId="{D0F15991-CF6C-8C4B-AD21-DC26DB777E50}" dt="2022-10-18T13:56:00.622" v="9120" actId="207"/>
          <ac:spMkLst>
            <pc:docMk/>
            <pc:sldMk cId="3773434705" sldId="384"/>
            <ac:spMk id="209" creationId="{48E94F41-B943-6F43-9B23-724DA0B41781}"/>
          </ac:spMkLst>
        </pc:spChg>
        <pc:spChg chg="mod">
          <ac:chgData name="Cannell, Michael B" userId="df291291-9ac9-42c2-a976-062f6e2ad9da" providerId="ADAL" clId="{D0F15991-CF6C-8C4B-AD21-DC26DB777E50}" dt="2022-10-18T13:56:00.622" v="9120" actId="207"/>
          <ac:spMkLst>
            <pc:docMk/>
            <pc:sldMk cId="3773434705" sldId="384"/>
            <ac:spMk id="210" creationId="{D905BAA4-308C-EA4D-A9B5-C4199195248D}"/>
          </ac:spMkLst>
        </pc:spChg>
        <pc:spChg chg="mod">
          <ac:chgData name="Cannell, Michael B" userId="df291291-9ac9-42c2-a976-062f6e2ad9da" providerId="ADAL" clId="{D0F15991-CF6C-8C4B-AD21-DC26DB777E50}" dt="2022-10-18T13:56:00.622" v="9120" actId="207"/>
          <ac:spMkLst>
            <pc:docMk/>
            <pc:sldMk cId="3773434705" sldId="384"/>
            <ac:spMk id="211" creationId="{C2956347-4F07-5A4C-9F25-9B1940D4CC3C}"/>
          </ac:spMkLst>
        </pc:spChg>
        <pc:spChg chg="mod">
          <ac:chgData name="Cannell, Michael B" userId="df291291-9ac9-42c2-a976-062f6e2ad9da" providerId="ADAL" clId="{D0F15991-CF6C-8C4B-AD21-DC26DB777E50}" dt="2022-10-18T13:56:00.622" v="9120" actId="207"/>
          <ac:spMkLst>
            <pc:docMk/>
            <pc:sldMk cId="3773434705" sldId="384"/>
            <ac:spMk id="212" creationId="{B9118D31-9FAD-7642-90F3-FE817252CEAA}"/>
          </ac:spMkLst>
        </pc:spChg>
        <pc:spChg chg="mod">
          <ac:chgData name="Cannell, Michael B" userId="df291291-9ac9-42c2-a976-062f6e2ad9da" providerId="ADAL" clId="{D0F15991-CF6C-8C4B-AD21-DC26DB777E50}" dt="2022-10-18T13:56:00.622" v="9120" actId="207"/>
          <ac:spMkLst>
            <pc:docMk/>
            <pc:sldMk cId="3773434705" sldId="384"/>
            <ac:spMk id="213" creationId="{C3736D7A-87A3-BF47-8A45-7E18DBD201DF}"/>
          </ac:spMkLst>
        </pc:spChg>
        <pc:spChg chg="mod">
          <ac:chgData name="Cannell, Michael B" userId="df291291-9ac9-42c2-a976-062f6e2ad9da" providerId="ADAL" clId="{D0F15991-CF6C-8C4B-AD21-DC26DB777E50}" dt="2022-10-18T13:56:00.622" v="9120" actId="207"/>
          <ac:spMkLst>
            <pc:docMk/>
            <pc:sldMk cId="3773434705" sldId="384"/>
            <ac:spMk id="214" creationId="{D8EA54E5-AA82-0F44-A0CA-A067E31305A2}"/>
          </ac:spMkLst>
        </pc:spChg>
        <pc:spChg chg="mod">
          <ac:chgData name="Cannell, Michael B" userId="df291291-9ac9-42c2-a976-062f6e2ad9da" providerId="ADAL" clId="{D0F15991-CF6C-8C4B-AD21-DC26DB777E50}" dt="2022-10-18T13:56:00.622" v="9120" actId="207"/>
          <ac:spMkLst>
            <pc:docMk/>
            <pc:sldMk cId="3773434705" sldId="384"/>
            <ac:spMk id="215" creationId="{CA8F5CCA-AA3C-DF40-B837-C329908904E2}"/>
          </ac:spMkLst>
        </pc:spChg>
        <pc:spChg chg="mod">
          <ac:chgData name="Cannell, Michael B" userId="df291291-9ac9-42c2-a976-062f6e2ad9da" providerId="ADAL" clId="{D0F15991-CF6C-8C4B-AD21-DC26DB777E50}" dt="2022-10-18T13:56:00.622" v="9120" actId="207"/>
          <ac:spMkLst>
            <pc:docMk/>
            <pc:sldMk cId="3773434705" sldId="384"/>
            <ac:spMk id="216" creationId="{E7BA710B-A58D-0549-88D4-EBE922C7CCFB}"/>
          </ac:spMkLst>
        </pc:spChg>
        <pc:spChg chg="mod">
          <ac:chgData name="Cannell, Michael B" userId="df291291-9ac9-42c2-a976-062f6e2ad9da" providerId="ADAL" clId="{D0F15991-CF6C-8C4B-AD21-DC26DB777E50}" dt="2022-10-18T13:56:00.622" v="9120" actId="207"/>
          <ac:spMkLst>
            <pc:docMk/>
            <pc:sldMk cId="3773434705" sldId="384"/>
            <ac:spMk id="217" creationId="{25094E07-DC7F-8649-BE79-6FCE321EB223}"/>
          </ac:spMkLst>
        </pc:spChg>
        <pc:spChg chg="mod">
          <ac:chgData name="Cannell, Michael B" userId="df291291-9ac9-42c2-a976-062f6e2ad9da" providerId="ADAL" clId="{D0F15991-CF6C-8C4B-AD21-DC26DB777E50}" dt="2022-10-18T13:56:00.622" v="9120" actId="207"/>
          <ac:spMkLst>
            <pc:docMk/>
            <pc:sldMk cId="3773434705" sldId="384"/>
            <ac:spMk id="218" creationId="{BD7A8A5E-6B08-C949-B509-B1984D24F77A}"/>
          </ac:spMkLst>
        </pc:spChg>
        <pc:spChg chg="mod">
          <ac:chgData name="Cannell, Michael B" userId="df291291-9ac9-42c2-a976-062f6e2ad9da" providerId="ADAL" clId="{D0F15991-CF6C-8C4B-AD21-DC26DB777E50}" dt="2022-10-18T13:56:00.622" v="9120" actId="207"/>
          <ac:spMkLst>
            <pc:docMk/>
            <pc:sldMk cId="3773434705" sldId="384"/>
            <ac:spMk id="219" creationId="{965E7DE0-962A-8148-BA71-3C3AAA4E46A5}"/>
          </ac:spMkLst>
        </pc:spChg>
        <pc:spChg chg="mod">
          <ac:chgData name="Cannell, Michael B" userId="df291291-9ac9-42c2-a976-062f6e2ad9da" providerId="ADAL" clId="{D0F15991-CF6C-8C4B-AD21-DC26DB777E50}" dt="2022-10-18T13:56:00.622" v="9120" actId="207"/>
          <ac:spMkLst>
            <pc:docMk/>
            <pc:sldMk cId="3773434705" sldId="384"/>
            <ac:spMk id="220" creationId="{56CB852F-2751-3B4A-91DC-A4407446E654}"/>
          </ac:spMkLst>
        </pc:spChg>
        <pc:spChg chg="mod">
          <ac:chgData name="Cannell, Michael B" userId="df291291-9ac9-42c2-a976-062f6e2ad9da" providerId="ADAL" clId="{D0F15991-CF6C-8C4B-AD21-DC26DB777E50}" dt="2022-10-18T13:56:00.622" v="9120" actId="207"/>
          <ac:spMkLst>
            <pc:docMk/>
            <pc:sldMk cId="3773434705" sldId="384"/>
            <ac:spMk id="221" creationId="{685875AB-034B-434A-B72E-B0F7BD58D310}"/>
          </ac:spMkLst>
        </pc:spChg>
        <pc:spChg chg="mod">
          <ac:chgData name="Cannell, Michael B" userId="df291291-9ac9-42c2-a976-062f6e2ad9da" providerId="ADAL" clId="{D0F15991-CF6C-8C4B-AD21-DC26DB777E50}" dt="2022-10-18T13:56:00.622" v="9120" actId="207"/>
          <ac:spMkLst>
            <pc:docMk/>
            <pc:sldMk cId="3773434705" sldId="384"/>
            <ac:spMk id="222" creationId="{EB21E9EC-6BED-A54A-86B5-E12F78ACF992}"/>
          </ac:spMkLst>
        </pc:spChg>
        <pc:spChg chg="mod">
          <ac:chgData name="Cannell, Michael B" userId="df291291-9ac9-42c2-a976-062f6e2ad9da" providerId="ADAL" clId="{D0F15991-CF6C-8C4B-AD21-DC26DB777E50}" dt="2022-10-18T13:56:00.622" v="9120" actId="207"/>
          <ac:spMkLst>
            <pc:docMk/>
            <pc:sldMk cId="3773434705" sldId="384"/>
            <ac:spMk id="223" creationId="{A46F3968-7129-9342-B597-161826807723}"/>
          </ac:spMkLst>
        </pc:spChg>
        <pc:spChg chg="mod">
          <ac:chgData name="Cannell, Michael B" userId="df291291-9ac9-42c2-a976-062f6e2ad9da" providerId="ADAL" clId="{D0F15991-CF6C-8C4B-AD21-DC26DB777E50}" dt="2022-10-18T13:56:00.622" v="9120" actId="207"/>
          <ac:spMkLst>
            <pc:docMk/>
            <pc:sldMk cId="3773434705" sldId="384"/>
            <ac:spMk id="224" creationId="{D5E9EC65-9FF8-B948-9911-F8CA4705277D}"/>
          </ac:spMkLst>
        </pc:spChg>
        <pc:spChg chg="mod">
          <ac:chgData name="Cannell, Michael B" userId="df291291-9ac9-42c2-a976-062f6e2ad9da" providerId="ADAL" clId="{D0F15991-CF6C-8C4B-AD21-DC26DB777E50}" dt="2022-10-18T13:56:00.622" v="9120" actId="207"/>
          <ac:spMkLst>
            <pc:docMk/>
            <pc:sldMk cId="3773434705" sldId="384"/>
            <ac:spMk id="225" creationId="{951A89D4-C5FB-8E45-B3BB-F0DFC5E01A11}"/>
          </ac:spMkLst>
        </pc:spChg>
        <pc:spChg chg="mod">
          <ac:chgData name="Cannell, Michael B" userId="df291291-9ac9-42c2-a976-062f6e2ad9da" providerId="ADAL" clId="{D0F15991-CF6C-8C4B-AD21-DC26DB777E50}" dt="2022-10-18T13:56:00.622" v="9120" actId="207"/>
          <ac:spMkLst>
            <pc:docMk/>
            <pc:sldMk cId="3773434705" sldId="384"/>
            <ac:spMk id="226" creationId="{ABF9FFC4-7A52-EF44-81A4-57AA2C1935F9}"/>
          </ac:spMkLst>
        </pc:spChg>
        <pc:spChg chg="mod">
          <ac:chgData name="Cannell, Michael B" userId="df291291-9ac9-42c2-a976-062f6e2ad9da" providerId="ADAL" clId="{D0F15991-CF6C-8C4B-AD21-DC26DB777E50}" dt="2022-10-18T13:56:00.622" v="9120" actId="207"/>
          <ac:spMkLst>
            <pc:docMk/>
            <pc:sldMk cId="3773434705" sldId="384"/>
            <ac:spMk id="227" creationId="{8127BFC3-CAF6-FA46-828A-84B2DAC2C8D7}"/>
          </ac:spMkLst>
        </pc:spChg>
        <pc:spChg chg="mod">
          <ac:chgData name="Cannell, Michael B" userId="df291291-9ac9-42c2-a976-062f6e2ad9da" providerId="ADAL" clId="{D0F15991-CF6C-8C4B-AD21-DC26DB777E50}" dt="2022-10-18T13:56:00.622" v="9120" actId="207"/>
          <ac:spMkLst>
            <pc:docMk/>
            <pc:sldMk cId="3773434705" sldId="384"/>
            <ac:spMk id="228" creationId="{4669C4A5-B447-A148-8200-7C1E3EC61765}"/>
          </ac:spMkLst>
        </pc:spChg>
        <pc:spChg chg="mod">
          <ac:chgData name="Cannell, Michael B" userId="df291291-9ac9-42c2-a976-062f6e2ad9da" providerId="ADAL" clId="{D0F15991-CF6C-8C4B-AD21-DC26DB777E50}" dt="2022-10-17T15:49:24.624" v="548" actId="2711"/>
          <ac:spMkLst>
            <pc:docMk/>
            <pc:sldMk cId="3773434705" sldId="384"/>
            <ac:spMk id="229" creationId="{7592F96C-440B-1E47-ACE3-E576423A7B86}"/>
          </ac:spMkLst>
        </pc:spChg>
        <pc:grpChg chg="mod">
          <ac:chgData name="Cannell, Michael B" userId="df291291-9ac9-42c2-a976-062f6e2ad9da" providerId="ADAL" clId="{D0F15991-CF6C-8C4B-AD21-DC26DB777E50}" dt="2022-10-18T13:56:07.661" v="9121" actId="207"/>
          <ac:grpSpMkLst>
            <pc:docMk/>
            <pc:sldMk cId="3773434705" sldId="384"/>
            <ac:grpSpMk id="2" creationId="{198286F6-58B5-194F-8FFB-96C2319D9F00}"/>
          </ac:grpSpMkLst>
        </pc:grpChg>
        <pc:grpChg chg="mod">
          <ac:chgData name="Cannell, Michael B" userId="df291291-9ac9-42c2-a976-062f6e2ad9da" providerId="ADAL" clId="{D0F15991-CF6C-8C4B-AD21-DC26DB777E50}" dt="2022-10-18T13:56:07.661" v="9121" actId="207"/>
          <ac:grpSpMkLst>
            <pc:docMk/>
            <pc:sldMk cId="3773434705" sldId="384"/>
            <ac:grpSpMk id="150" creationId="{BCD6DC54-55AC-1B4D-8F4A-BC929DF49A05}"/>
          </ac:grpSpMkLst>
        </pc:grpChg>
      </pc:sldChg>
      <pc:sldChg chg="modSp mod addCm modCm">
        <pc:chgData name="Cannell, Michael B" userId="df291291-9ac9-42c2-a976-062f6e2ad9da" providerId="ADAL" clId="{D0F15991-CF6C-8C4B-AD21-DC26DB777E50}" dt="2022-10-18T13:56:35.427" v="9124"/>
        <pc:sldMkLst>
          <pc:docMk/>
          <pc:sldMk cId="1410758497" sldId="385"/>
        </pc:sldMkLst>
        <pc:spChg chg="mod">
          <ac:chgData name="Cannell, Michael B" userId="df291291-9ac9-42c2-a976-062f6e2ad9da" providerId="ADAL" clId="{D0F15991-CF6C-8C4B-AD21-DC26DB777E50}" dt="2022-10-18T13:56:21.173" v="9122" actId="207"/>
          <ac:spMkLst>
            <pc:docMk/>
            <pc:sldMk cId="1410758497" sldId="385"/>
            <ac:spMk id="120" creationId="{36E8ABB4-C975-6841-9171-29E4F6527C40}"/>
          </ac:spMkLst>
        </pc:spChg>
        <pc:spChg chg="mod">
          <ac:chgData name="Cannell, Michael B" userId="df291291-9ac9-42c2-a976-062f6e2ad9da" providerId="ADAL" clId="{D0F15991-CF6C-8C4B-AD21-DC26DB777E50}" dt="2022-10-18T13:56:21.173" v="9122" actId="207"/>
          <ac:spMkLst>
            <pc:docMk/>
            <pc:sldMk cId="1410758497" sldId="385"/>
            <ac:spMk id="121" creationId="{BE74BBC2-B18E-D542-9B7E-59E26ACFE915}"/>
          </ac:spMkLst>
        </pc:spChg>
        <pc:spChg chg="mod">
          <ac:chgData name="Cannell, Michael B" userId="df291291-9ac9-42c2-a976-062f6e2ad9da" providerId="ADAL" clId="{D0F15991-CF6C-8C4B-AD21-DC26DB777E50}" dt="2022-10-18T13:56:21.173" v="9122" actId="207"/>
          <ac:spMkLst>
            <pc:docMk/>
            <pc:sldMk cId="1410758497" sldId="385"/>
            <ac:spMk id="122" creationId="{94888AF0-34E9-2241-9CEC-99164A6105C6}"/>
          </ac:spMkLst>
        </pc:spChg>
        <pc:spChg chg="mod">
          <ac:chgData name="Cannell, Michael B" userId="df291291-9ac9-42c2-a976-062f6e2ad9da" providerId="ADAL" clId="{D0F15991-CF6C-8C4B-AD21-DC26DB777E50}" dt="2022-10-18T13:56:21.173" v="9122" actId="207"/>
          <ac:spMkLst>
            <pc:docMk/>
            <pc:sldMk cId="1410758497" sldId="385"/>
            <ac:spMk id="123" creationId="{1A4EC265-4319-FD45-BEEC-D67C5C054A4C}"/>
          </ac:spMkLst>
        </pc:spChg>
        <pc:spChg chg="mod">
          <ac:chgData name="Cannell, Michael B" userId="df291291-9ac9-42c2-a976-062f6e2ad9da" providerId="ADAL" clId="{D0F15991-CF6C-8C4B-AD21-DC26DB777E50}" dt="2022-10-18T13:56:21.173" v="9122" actId="207"/>
          <ac:spMkLst>
            <pc:docMk/>
            <pc:sldMk cId="1410758497" sldId="385"/>
            <ac:spMk id="124" creationId="{E8CF33B6-EE3D-7543-B392-B18088E9BDEC}"/>
          </ac:spMkLst>
        </pc:spChg>
        <pc:spChg chg="mod">
          <ac:chgData name="Cannell, Michael B" userId="df291291-9ac9-42c2-a976-062f6e2ad9da" providerId="ADAL" clId="{D0F15991-CF6C-8C4B-AD21-DC26DB777E50}" dt="2022-10-18T13:56:21.173" v="9122" actId="207"/>
          <ac:spMkLst>
            <pc:docMk/>
            <pc:sldMk cId="1410758497" sldId="385"/>
            <ac:spMk id="125" creationId="{08A73DC7-6BCA-5B47-9459-8BAEA3E33CEE}"/>
          </ac:spMkLst>
        </pc:spChg>
        <pc:spChg chg="mod">
          <ac:chgData name="Cannell, Michael B" userId="df291291-9ac9-42c2-a976-062f6e2ad9da" providerId="ADAL" clId="{D0F15991-CF6C-8C4B-AD21-DC26DB777E50}" dt="2022-10-18T13:56:21.173" v="9122" actId="207"/>
          <ac:spMkLst>
            <pc:docMk/>
            <pc:sldMk cId="1410758497" sldId="385"/>
            <ac:spMk id="126" creationId="{43879313-2FEA-2042-982E-6D10DD2623E9}"/>
          </ac:spMkLst>
        </pc:spChg>
        <pc:spChg chg="mod">
          <ac:chgData name="Cannell, Michael B" userId="df291291-9ac9-42c2-a976-062f6e2ad9da" providerId="ADAL" clId="{D0F15991-CF6C-8C4B-AD21-DC26DB777E50}" dt="2022-10-18T13:56:21.173" v="9122" actId="207"/>
          <ac:spMkLst>
            <pc:docMk/>
            <pc:sldMk cId="1410758497" sldId="385"/>
            <ac:spMk id="127" creationId="{089E5904-E0C0-604D-AAC5-73F71B38A887}"/>
          </ac:spMkLst>
        </pc:spChg>
        <pc:spChg chg="mod">
          <ac:chgData name="Cannell, Michael B" userId="df291291-9ac9-42c2-a976-062f6e2ad9da" providerId="ADAL" clId="{D0F15991-CF6C-8C4B-AD21-DC26DB777E50}" dt="2022-10-18T13:56:21.173" v="9122" actId="207"/>
          <ac:spMkLst>
            <pc:docMk/>
            <pc:sldMk cId="1410758497" sldId="385"/>
            <ac:spMk id="128" creationId="{B7A543FD-C9A9-8042-99FF-672CCCC303F6}"/>
          </ac:spMkLst>
        </pc:spChg>
        <pc:spChg chg="mod">
          <ac:chgData name="Cannell, Michael B" userId="df291291-9ac9-42c2-a976-062f6e2ad9da" providerId="ADAL" clId="{D0F15991-CF6C-8C4B-AD21-DC26DB777E50}" dt="2022-10-18T13:56:21.173" v="9122" actId="207"/>
          <ac:spMkLst>
            <pc:docMk/>
            <pc:sldMk cId="1410758497" sldId="385"/>
            <ac:spMk id="129" creationId="{A7F03C5C-F422-4A4B-97A5-455B83940D93}"/>
          </ac:spMkLst>
        </pc:spChg>
        <pc:spChg chg="mod">
          <ac:chgData name="Cannell, Michael B" userId="df291291-9ac9-42c2-a976-062f6e2ad9da" providerId="ADAL" clId="{D0F15991-CF6C-8C4B-AD21-DC26DB777E50}" dt="2022-10-18T13:56:21.173" v="9122" actId="207"/>
          <ac:spMkLst>
            <pc:docMk/>
            <pc:sldMk cId="1410758497" sldId="385"/>
            <ac:spMk id="130" creationId="{C9789272-7031-8145-A39B-9A14CC88D3A4}"/>
          </ac:spMkLst>
        </pc:spChg>
        <pc:spChg chg="mod">
          <ac:chgData name="Cannell, Michael B" userId="df291291-9ac9-42c2-a976-062f6e2ad9da" providerId="ADAL" clId="{D0F15991-CF6C-8C4B-AD21-DC26DB777E50}" dt="2022-10-18T13:56:21.173" v="9122" actId="207"/>
          <ac:spMkLst>
            <pc:docMk/>
            <pc:sldMk cId="1410758497" sldId="385"/>
            <ac:spMk id="131" creationId="{9A9A1F59-1C76-D34E-BACE-BA83FBA8E982}"/>
          </ac:spMkLst>
        </pc:spChg>
        <pc:spChg chg="mod">
          <ac:chgData name="Cannell, Michael B" userId="df291291-9ac9-42c2-a976-062f6e2ad9da" providerId="ADAL" clId="{D0F15991-CF6C-8C4B-AD21-DC26DB777E50}" dt="2022-10-18T13:56:21.173" v="9122" actId="207"/>
          <ac:spMkLst>
            <pc:docMk/>
            <pc:sldMk cId="1410758497" sldId="385"/>
            <ac:spMk id="132" creationId="{9353C62F-44AA-1D4B-94F9-E12937D73E43}"/>
          </ac:spMkLst>
        </pc:spChg>
        <pc:spChg chg="mod">
          <ac:chgData name="Cannell, Michael B" userId="df291291-9ac9-42c2-a976-062f6e2ad9da" providerId="ADAL" clId="{D0F15991-CF6C-8C4B-AD21-DC26DB777E50}" dt="2022-10-18T13:56:21.173" v="9122" actId="207"/>
          <ac:spMkLst>
            <pc:docMk/>
            <pc:sldMk cId="1410758497" sldId="385"/>
            <ac:spMk id="133" creationId="{BE9CD44F-84AE-E74D-BAA7-BA711DEABF17}"/>
          </ac:spMkLst>
        </pc:spChg>
        <pc:spChg chg="mod">
          <ac:chgData name="Cannell, Michael B" userId="df291291-9ac9-42c2-a976-062f6e2ad9da" providerId="ADAL" clId="{D0F15991-CF6C-8C4B-AD21-DC26DB777E50}" dt="2022-10-18T13:56:21.173" v="9122" actId="207"/>
          <ac:spMkLst>
            <pc:docMk/>
            <pc:sldMk cId="1410758497" sldId="385"/>
            <ac:spMk id="134" creationId="{6C7D5F85-A10A-A34A-8552-157D89390DDF}"/>
          </ac:spMkLst>
        </pc:spChg>
        <pc:spChg chg="mod">
          <ac:chgData name="Cannell, Michael B" userId="df291291-9ac9-42c2-a976-062f6e2ad9da" providerId="ADAL" clId="{D0F15991-CF6C-8C4B-AD21-DC26DB777E50}" dt="2022-10-18T13:56:21.173" v="9122" actId="207"/>
          <ac:spMkLst>
            <pc:docMk/>
            <pc:sldMk cId="1410758497" sldId="385"/>
            <ac:spMk id="135" creationId="{864FE408-1C85-EA43-82BD-B37EA6476C0A}"/>
          </ac:spMkLst>
        </pc:spChg>
        <pc:spChg chg="mod">
          <ac:chgData name="Cannell, Michael B" userId="df291291-9ac9-42c2-a976-062f6e2ad9da" providerId="ADAL" clId="{D0F15991-CF6C-8C4B-AD21-DC26DB777E50}" dt="2022-10-18T13:56:21.173" v="9122" actId="207"/>
          <ac:spMkLst>
            <pc:docMk/>
            <pc:sldMk cId="1410758497" sldId="385"/>
            <ac:spMk id="136" creationId="{1720655A-7174-AF42-A935-9A47DD5860D9}"/>
          </ac:spMkLst>
        </pc:spChg>
        <pc:spChg chg="mod">
          <ac:chgData name="Cannell, Michael B" userId="df291291-9ac9-42c2-a976-062f6e2ad9da" providerId="ADAL" clId="{D0F15991-CF6C-8C4B-AD21-DC26DB777E50}" dt="2022-10-18T13:56:21.173" v="9122" actId="207"/>
          <ac:spMkLst>
            <pc:docMk/>
            <pc:sldMk cId="1410758497" sldId="385"/>
            <ac:spMk id="137" creationId="{4B3FA760-E41E-3649-9D48-5B153CB87F29}"/>
          </ac:spMkLst>
        </pc:spChg>
        <pc:spChg chg="mod">
          <ac:chgData name="Cannell, Michael B" userId="df291291-9ac9-42c2-a976-062f6e2ad9da" providerId="ADAL" clId="{D0F15991-CF6C-8C4B-AD21-DC26DB777E50}" dt="2022-10-18T13:56:21.173" v="9122" actId="207"/>
          <ac:spMkLst>
            <pc:docMk/>
            <pc:sldMk cId="1410758497" sldId="385"/>
            <ac:spMk id="138" creationId="{0DFD26EA-DB40-0746-95C5-3EC8FE89ACE2}"/>
          </ac:spMkLst>
        </pc:spChg>
        <pc:spChg chg="mod">
          <ac:chgData name="Cannell, Michael B" userId="df291291-9ac9-42c2-a976-062f6e2ad9da" providerId="ADAL" clId="{D0F15991-CF6C-8C4B-AD21-DC26DB777E50}" dt="2022-10-18T13:56:21.173" v="9122" actId="207"/>
          <ac:spMkLst>
            <pc:docMk/>
            <pc:sldMk cId="1410758497" sldId="385"/>
            <ac:spMk id="139" creationId="{2D25D026-BEBF-3A4B-B641-BEDBAF25445D}"/>
          </ac:spMkLst>
        </pc:spChg>
        <pc:spChg chg="mod">
          <ac:chgData name="Cannell, Michael B" userId="df291291-9ac9-42c2-a976-062f6e2ad9da" providerId="ADAL" clId="{D0F15991-CF6C-8C4B-AD21-DC26DB777E50}" dt="2022-10-18T13:56:21.173" v="9122" actId="207"/>
          <ac:spMkLst>
            <pc:docMk/>
            <pc:sldMk cId="1410758497" sldId="385"/>
            <ac:spMk id="140" creationId="{3F4B4359-5B09-9444-9678-28D9F0EBEE5B}"/>
          </ac:spMkLst>
        </pc:spChg>
        <pc:spChg chg="mod">
          <ac:chgData name="Cannell, Michael B" userId="df291291-9ac9-42c2-a976-062f6e2ad9da" providerId="ADAL" clId="{D0F15991-CF6C-8C4B-AD21-DC26DB777E50}" dt="2022-10-18T13:56:21.173" v="9122" actId="207"/>
          <ac:spMkLst>
            <pc:docMk/>
            <pc:sldMk cId="1410758497" sldId="385"/>
            <ac:spMk id="141" creationId="{2FAE8446-6AAC-0A4D-953B-97FF310811B8}"/>
          </ac:spMkLst>
        </pc:spChg>
        <pc:spChg chg="mod">
          <ac:chgData name="Cannell, Michael B" userId="df291291-9ac9-42c2-a976-062f6e2ad9da" providerId="ADAL" clId="{D0F15991-CF6C-8C4B-AD21-DC26DB777E50}" dt="2022-10-18T13:56:21.173" v="9122" actId="207"/>
          <ac:spMkLst>
            <pc:docMk/>
            <pc:sldMk cId="1410758497" sldId="385"/>
            <ac:spMk id="142" creationId="{28CD5BBE-CA1F-1648-AFAC-516A47AD3DE0}"/>
          </ac:spMkLst>
        </pc:spChg>
        <pc:spChg chg="mod">
          <ac:chgData name="Cannell, Michael B" userId="df291291-9ac9-42c2-a976-062f6e2ad9da" providerId="ADAL" clId="{D0F15991-CF6C-8C4B-AD21-DC26DB777E50}" dt="2022-10-18T13:56:21.173" v="9122" actId="207"/>
          <ac:spMkLst>
            <pc:docMk/>
            <pc:sldMk cId="1410758497" sldId="385"/>
            <ac:spMk id="143" creationId="{F158F027-00AB-3047-9749-B9ED050F44C2}"/>
          </ac:spMkLst>
        </pc:spChg>
        <pc:spChg chg="mod">
          <ac:chgData name="Cannell, Michael B" userId="df291291-9ac9-42c2-a976-062f6e2ad9da" providerId="ADAL" clId="{D0F15991-CF6C-8C4B-AD21-DC26DB777E50}" dt="2022-10-18T13:56:21.173" v="9122" actId="207"/>
          <ac:spMkLst>
            <pc:docMk/>
            <pc:sldMk cId="1410758497" sldId="385"/>
            <ac:spMk id="144" creationId="{2C500A03-FD0F-914E-BECB-2E350795F669}"/>
          </ac:spMkLst>
        </pc:spChg>
        <pc:spChg chg="mod">
          <ac:chgData name="Cannell, Michael B" userId="df291291-9ac9-42c2-a976-062f6e2ad9da" providerId="ADAL" clId="{D0F15991-CF6C-8C4B-AD21-DC26DB777E50}" dt="2022-10-18T13:56:21.173" v="9122" actId="207"/>
          <ac:spMkLst>
            <pc:docMk/>
            <pc:sldMk cId="1410758497" sldId="385"/>
            <ac:spMk id="151" creationId="{099CFFFC-B9CE-5843-AA69-2DF543FFDCDD}"/>
          </ac:spMkLst>
        </pc:spChg>
        <pc:spChg chg="mod">
          <ac:chgData name="Cannell, Michael B" userId="df291291-9ac9-42c2-a976-062f6e2ad9da" providerId="ADAL" clId="{D0F15991-CF6C-8C4B-AD21-DC26DB777E50}" dt="2022-10-18T13:56:21.173" v="9122" actId="207"/>
          <ac:spMkLst>
            <pc:docMk/>
            <pc:sldMk cId="1410758497" sldId="385"/>
            <ac:spMk id="152" creationId="{CEA32C14-40AF-AA48-98C7-34DB9FD5F1EF}"/>
          </ac:spMkLst>
        </pc:spChg>
        <pc:spChg chg="mod">
          <ac:chgData name="Cannell, Michael B" userId="df291291-9ac9-42c2-a976-062f6e2ad9da" providerId="ADAL" clId="{D0F15991-CF6C-8C4B-AD21-DC26DB777E50}" dt="2022-10-18T13:56:21.173" v="9122" actId="207"/>
          <ac:spMkLst>
            <pc:docMk/>
            <pc:sldMk cId="1410758497" sldId="385"/>
            <ac:spMk id="153" creationId="{2494F063-E7BD-4949-B9BD-B00B6D4E8C0A}"/>
          </ac:spMkLst>
        </pc:spChg>
        <pc:spChg chg="mod">
          <ac:chgData name="Cannell, Michael B" userId="df291291-9ac9-42c2-a976-062f6e2ad9da" providerId="ADAL" clId="{D0F15991-CF6C-8C4B-AD21-DC26DB777E50}" dt="2022-10-18T13:56:21.173" v="9122" actId="207"/>
          <ac:spMkLst>
            <pc:docMk/>
            <pc:sldMk cId="1410758497" sldId="385"/>
            <ac:spMk id="154" creationId="{DE9B6553-6533-934C-83D9-F34367DF9C2E}"/>
          </ac:spMkLst>
        </pc:spChg>
        <pc:spChg chg="mod">
          <ac:chgData name="Cannell, Michael B" userId="df291291-9ac9-42c2-a976-062f6e2ad9da" providerId="ADAL" clId="{D0F15991-CF6C-8C4B-AD21-DC26DB777E50}" dt="2022-10-18T13:56:21.173" v="9122" actId="207"/>
          <ac:spMkLst>
            <pc:docMk/>
            <pc:sldMk cId="1410758497" sldId="385"/>
            <ac:spMk id="155" creationId="{997A4679-1A8D-194E-B966-A056ADE33017}"/>
          </ac:spMkLst>
        </pc:spChg>
        <pc:spChg chg="mod">
          <ac:chgData name="Cannell, Michael B" userId="df291291-9ac9-42c2-a976-062f6e2ad9da" providerId="ADAL" clId="{D0F15991-CF6C-8C4B-AD21-DC26DB777E50}" dt="2022-10-18T13:56:21.173" v="9122" actId="207"/>
          <ac:spMkLst>
            <pc:docMk/>
            <pc:sldMk cId="1410758497" sldId="385"/>
            <ac:spMk id="156" creationId="{2AC48A53-A39D-BA44-85A4-DC17D1E091F5}"/>
          </ac:spMkLst>
        </pc:spChg>
        <pc:spChg chg="mod">
          <ac:chgData name="Cannell, Michael B" userId="df291291-9ac9-42c2-a976-062f6e2ad9da" providerId="ADAL" clId="{D0F15991-CF6C-8C4B-AD21-DC26DB777E50}" dt="2022-10-18T13:56:21.173" v="9122" actId="207"/>
          <ac:spMkLst>
            <pc:docMk/>
            <pc:sldMk cId="1410758497" sldId="385"/>
            <ac:spMk id="157" creationId="{5FA0CB3C-B155-5C45-92AF-5D0A3E1274B2}"/>
          </ac:spMkLst>
        </pc:spChg>
        <pc:spChg chg="mod">
          <ac:chgData name="Cannell, Michael B" userId="df291291-9ac9-42c2-a976-062f6e2ad9da" providerId="ADAL" clId="{D0F15991-CF6C-8C4B-AD21-DC26DB777E50}" dt="2022-10-18T13:56:21.173" v="9122" actId="207"/>
          <ac:spMkLst>
            <pc:docMk/>
            <pc:sldMk cId="1410758497" sldId="385"/>
            <ac:spMk id="158" creationId="{E9B90875-7F2C-BF4A-812E-8A703256C4E5}"/>
          </ac:spMkLst>
        </pc:spChg>
        <pc:spChg chg="mod">
          <ac:chgData name="Cannell, Michael B" userId="df291291-9ac9-42c2-a976-062f6e2ad9da" providerId="ADAL" clId="{D0F15991-CF6C-8C4B-AD21-DC26DB777E50}" dt="2022-10-18T13:56:21.173" v="9122" actId="207"/>
          <ac:spMkLst>
            <pc:docMk/>
            <pc:sldMk cId="1410758497" sldId="385"/>
            <ac:spMk id="159" creationId="{169D2554-7E50-9447-9E9B-B28C31E5B31F}"/>
          </ac:spMkLst>
        </pc:spChg>
        <pc:spChg chg="mod">
          <ac:chgData name="Cannell, Michael B" userId="df291291-9ac9-42c2-a976-062f6e2ad9da" providerId="ADAL" clId="{D0F15991-CF6C-8C4B-AD21-DC26DB777E50}" dt="2022-10-18T13:56:21.173" v="9122" actId="207"/>
          <ac:spMkLst>
            <pc:docMk/>
            <pc:sldMk cId="1410758497" sldId="385"/>
            <ac:spMk id="160" creationId="{0B4D3E48-C4EE-FB4E-8E3C-2407643BADF3}"/>
          </ac:spMkLst>
        </pc:spChg>
        <pc:spChg chg="mod">
          <ac:chgData name="Cannell, Michael B" userId="df291291-9ac9-42c2-a976-062f6e2ad9da" providerId="ADAL" clId="{D0F15991-CF6C-8C4B-AD21-DC26DB777E50}" dt="2022-10-18T13:56:21.173" v="9122" actId="207"/>
          <ac:spMkLst>
            <pc:docMk/>
            <pc:sldMk cId="1410758497" sldId="385"/>
            <ac:spMk id="161" creationId="{85229C70-08D1-6243-AE9C-6C1F7C89F785}"/>
          </ac:spMkLst>
        </pc:spChg>
        <pc:spChg chg="mod">
          <ac:chgData name="Cannell, Michael B" userId="df291291-9ac9-42c2-a976-062f6e2ad9da" providerId="ADAL" clId="{D0F15991-CF6C-8C4B-AD21-DC26DB777E50}" dt="2022-10-18T13:56:21.173" v="9122" actId="207"/>
          <ac:spMkLst>
            <pc:docMk/>
            <pc:sldMk cId="1410758497" sldId="385"/>
            <ac:spMk id="162" creationId="{A7F6F059-A52A-3B4A-A9C0-8FA1EC978AD0}"/>
          </ac:spMkLst>
        </pc:spChg>
        <pc:spChg chg="mod">
          <ac:chgData name="Cannell, Michael B" userId="df291291-9ac9-42c2-a976-062f6e2ad9da" providerId="ADAL" clId="{D0F15991-CF6C-8C4B-AD21-DC26DB777E50}" dt="2022-10-18T13:56:21.173" v="9122" actId="207"/>
          <ac:spMkLst>
            <pc:docMk/>
            <pc:sldMk cId="1410758497" sldId="385"/>
            <ac:spMk id="163" creationId="{CC7F5A4A-67A8-8D4E-BBF7-88926349BAB0}"/>
          </ac:spMkLst>
        </pc:spChg>
        <pc:spChg chg="mod">
          <ac:chgData name="Cannell, Michael B" userId="df291291-9ac9-42c2-a976-062f6e2ad9da" providerId="ADAL" clId="{D0F15991-CF6C-8C4B-AD21-DC26DB777E50}" dt="2022-10-18T13:56:21.173" v="9122" actId="207"/>
          <ac:spMkLst>
            <pc:docMk/>
            <pc:sldMk cId="1410758497" sldId="385"/>
            <ac:spMk id="164" creationId="{50857E67-5366-3B4A-97E9-3CD91531E06D}"/>
          </ac:spMkLst>
        </pc:spChg>
        <pc:spChg chg="mod">
          <ac:chgData name="Cannell, Michael B" userId="df291291-9ac9-42c2-a976-062f6e2ad9da" providerId="ADAL" clId="{D0F15991-CF6C-8C4B-AD21-DC26DB777E50}" dt="2022-10-18T13:56:21.173" v="9122" actId="207"/>
          <ac:spMkLst>
            <pc:docMk/>
            <pc:sldMk cId="1410758497" sldId="385"/>
            <ac:spMk id="165" creationId="{8755BBBE-7975-D64A-83EF-9AF14D6DB871}"/>
          </ac:spMkLst>
        </pc:spChg>
        <pc:spChg chg="mod">
          <ac:chgData name="Cannell, Michael B" userId="df291291-9ac9-42c2-a976-062f6e2ad9da" providerId="ADAL" clId="{D0F15991-CF6C-8C4B-AD21-DC26DB777E50}" dt="2022-10-18T13:56:21.173" v="9122" actId="207"/>
          <ac:spMkLst>
            <pc:docMk/>
            <pc:sldMk cId="1410758497" sldId="385"/>
            <ac:spMk id="166" creationId="{6B50B91C-ED39-EC47-AB1D-BAA5A101DEB5}"/>
          </ac:spMkLst>
        </pc:spChg>
        <pc:spChg chg="mod">
          <ac:chgData name="Cannell, Michael B" userId="df291291-9ac9-42c2-a976-062f6e2ad9da" providerId="ADAL" clId="{D0F15991-CF6C-8C4B-AD21-DC26DB777E50}" dt="2022-10-18T13:56:21.173" v="9122" actId="207"/>
          <ac:spMkLst>
            <pc:docMk/>
            <pc:sldMk cId="1410758497" sldId="385"/>
            <ac:spMk id="167" creationId="{AACD9DA7-1611-BD45-A011-9BFAD0FCA5A2}"/>
          </ac:spMkLst>
        </pc:spChg>
        <pc:spChg chg="mod">
          <ac:chgData name="Cannell, Michael B" userId="df291291-9ac9-42c2-a976-062f6e2ad9da" providerId="ADAL" clId="{D0F15991-CF6C-8C4B-AD21-DC26DB777E50}" dt="2022-10-18T13:56:21.173" v="9122" actId="207"/>
          <ac:spMkLst>
            <pc:docMk/>
            <pc:sldMk cId="1410758497" sldId="385"/>
            <ac:spMk id="168" creationId="{7813788E-8190-3840-96F8-B405BE507638}"/>
          </ac:spMkLst>
        </pc:spChg>
        <pc:spChg chg="mod">
          <ac:chgData name="Cannell, Michael B" userId="df291291-9ac9-42c2-a976-062f6e2ad9da" providerId="ADAL" clId="{D0F15991-CF6C-8C4B-AD21-DC26DB777E50}" dt="2022-10-18T13:56:21.173" v="9122" actId="207"/>
          <ac:spMkLst>
            <pc:docMk/>
            <pc:sldMk cId="1410758497" sldId="385"/>
            <ac:spMk id="169" creationId="{71E49566-1D7F-4A4E-AD0A-742A8549905E}"/>
          </ac:spMkLst>
        </pc:spChg>
        <pc:spChg chg="mod">
          <ac:chgData name="Cannell, Michael B" userId="df291291-9ac9-42c2-a976-062f6e2ad9da" providerId="ADAL" clId="{D0F15991-CF6C-8C4B-AD21-DC26DB777E50}" dt="2022-10-18T13:56:21.173" v="9122" actId="207"/>
          <ac:spMkLst>
            <pc:docMk/>
            <pc:sldMk cId="1410758497" sldId="385"/>
            <ac:spMk id="170" creationId="{7470EA5C-B81B-AF4D-8FBD-EFCA9F7D16D7}"/>
          </ac:spMkLst>
        </pc:spChg>
        <pc:spChg chg="mod">
          <ac:chgData name="Cannell, Michael B" userId="df291291-9ac9-42c2-a976-062f6e2ad9da" providerId="ADAL" clId="{D0F15991-CF6C-8C4B-AD21-DC26DB777E50}" dt="2022-10-18T13:56:21.173" v="9122" actId="207"/>
          <ac:spMkLst>
            <pc:docMk/>
            <pc:sldMk cId="1410758497" sldId="385"/>
            <ac:spMk id="171" creationId="{22F4476A-366B-3745-A999-618F5EA259CE}"/>
          </ac:spMkLst>
        </pc:spChg>
        <pc:spChg chg="mod">
          <ac:chgData name="Cannell, Michael B" userId="df291291-9ac9-42c2-a976-062f6e2ad9da" providerId="ADAL" clId="{D0F15991-CF6C-8C4B-AD21-DC26DB777E50}" dt="2022-10-18T13:56:21.173" v="9122" actId="207"/>
          <ac:spMkLst>
            <pc:docMk/>
            <pc:sldMk cId="1410758497" sldId="385"/>
            <ac:spMk id="172" creationId="{1125283C-4BD7-B04E-9E59-7758690F859A}"/>
          </ac:spMkLst>
        </pc:spChg>
        <pc:spChg chg="mod">
          <ac:chgData name="Cannell, Michael B" userId="df291291-9ac9-42c2-a976-062f6e2ad9da" providerId="ADAL" clId="{D0F15991-CF6C-8C4B-AD21-DC26DB777E50}" dt="2022-10-18T13:56:21.173" v="9122" actId="207"/>
          <ac:spMkLst>
            <pc:docMk/>
            <pc:sldMk cId="1410758497" sldId="385"/>
            <ac:spMk id="173" creationId="{854AA497-7EA7-5048-9155-C036B1EEABED}"/>
          </ac:spMkLst>
        </pc:spChg>
        <pc:spChg chg="mod">
          <ac:chgData name="Cannell, Michael B" userId="df291291-9ac9-42c2-a976-062f6e2ad9da" providerId="ADAL" clId="{D0F15991-CF6C-8C4B-AD21-DC26DB777E50}" dt="2022-10-18T13:56:21.173" v="9122" actId="207"/>
          <ac:spMkLst>
            <pc:docMk/>
            <pc:sldMk cId="1410758497" sldId="385"/>
            <ac:spMk id="174" creationId="{2449A1FD-6C64-2C43-944D-459D9A001E5B}"/>
          </ac:spMkLst>
        </pc:spChg>
        <pc:spChg chg="mod">
          <ac:chgData name="Cannell, Michael B" userId="df291291-9ac9-42c2-a976-062f6e2ad9da" providerId="ADAL" clId="{D0F15991-CF6C-8C4B-AD21-DC26DB777E50}" dt="2022-10-18T13:56:21.173" v="9122" actId="207"/>
          <ac:spMkLst>
            <pc:docMk/>
            <pc:sldMk cId="1410758497" sldId="385"/>
            <ac:spMk id="175" creationId="{73AFF86F-AADC-2041-A69B-6DEBF0F997A6}"/>
          </ac:spMkLst>
        </pc:spChg>
        <pc:spChg chg="mod">
          <ac:chgData name="Cannell, Michael B" userId="df291291-9ac9-42c2-a976-062f6e2ad9da" providerId="ADAL" clId="{D0F15991-CF6C-8C4B-AD21-DC26DB777E50}" dt="2022-10-18T13:56:30.722" v="9123" actId="207"/>
          <ac:spMkLst>
            <pc:docMk/>
            <pc:sldMk cId="1410758497" sldId="385"/>
            <ac:spMk id="178" creationId="{351864CD-F48A-B440-AABD-953270941715}"/>
          </ac:spMkLst>
        </pc:spChg>
        <pc:spChg chg="mod">
          <ac:chgData name="Cannell, Michael B" userId="df291291-9ac9-42c2-a976-062f6e2ad9da" providerId="ADAL" clId="{D0F15991-CF6C-8C4B-AD21-DC26DB777E50}" dt="2022-10-18T13:56:30.722" v="9123" actId="207"/>
          <ac:spMkLst>
            <pc:docMk/>
            <pc:sldMk cId="1410758497" sldId="385"/>
            <ac:spMk id="179" creationId="{852F3D71-F540-0042-9954-F4CA5B62A8E9}"/>
          </ac:spMkLst>
        </pc:spChg>
        <pc:spChg chg="mod">
          <ac:chgData name="Cannell, Michael B" userId="df291291-9ac9-42c2-a976-062f6e2ad9da" providerId="ADAL" clId="{D0F15991-CF6C-8C4B-AD21-DC26DB777E50}" dt="2022-10-18T13:56:30.722" v="9123" actId="207"/>
          <ac:spMkLst>
            <pc:docMk/>
            <pc:sldMk cId="1410758497" sldId="385"/>
            <ac:spMk id="180" creationId="{D3EEF65C-40FE-4A42-9D01-FF184C982170}"/>
          </ac:spMkLst>
        </pc:spChg>
        <pc:spChg chg="mod">
          <ac:chgData name="Cannell, Michael B" userId="df291291-9ac9-42c2-a976-062f6e2ad9da" providerId="ADAL" clId="{D0F15991-CF6C-8C4B-AD21-DC26DB777E50}" dt="2022-10-18T13:56:30.722" v="9123" actId="207"/>
          <ac:spMkLst>
            <pc:docMk/>
            <pc:sldMk cId="1410758497" sldId="385"/>
            <ac:spMk id="181" creationId="{403C329D-34BB-4A44-9B22-66FB16AA67F3}"/>
          </ac:spMkLst>
        </pc:spChg>
        <pc:spChg chg="mod">
          <ac:chgData name="Cannell, Michael B" userId="df291291-9ac9-42c2-a976-062f6e2ad9da" providerId="ADAL" clId="{D0F15991-CF6C-8C4B-AD21-DC26DB777E50}" dt="2022-10-18T13:56:30.722" v="9123" actId="207"/>
          <ac:spMkLst>
            <pc:docMk/>
            <pc:sldMk cId="1410758497" sldId="385"/>
            <ac:spMk id="182" creationId="{5399E8B6-01DE-1E41-AC62-B4F6771EE779}"/>
          </ac:spMkLst>
        </pc:spChg>
        <pc:spChg chg="mod">
          <ac:chgData name="Cannell, Michael B" userId="df291291-9ac9-42c2-a976-062f6e2ad9da" providerId="ADAL" clId="{D0F15991-CF6C-8C4B-AD21-DC26DB777E50}" dt="2022-10-18T13:56:30.722" v="9123" actId="207"/>
          <ac:spMkLst>
            <pc:docMk/>
            <pc:sldMk cId="1410758497" sldId="385"/>
            <ac:spMk id="183" creationId="{0285A798-E6DD-CC4A-AE12-006FA1C30EF6}"/>
          </ac:spMkLst>
        </pc:spChg>
        <pc:spChg chg="mod">
          <ac:chgData name="Cannell, Michael B" userId="df291291-9ac9-42c2-a976-062f6e2ad9da" providerId="ADAL" clId="{D0F15991-CF6C-8C4B-AD21-DC26DB777E50}" dt="2022-10-18T13:56:30.722" v="9123" actId="207"/>
          <ac:spMkLst>
            <pc:docMk/>
            <pc:sldMk cId="1410758497" sldId="385"/>
            <ac:spMk id="184" creationId="{C6C88F3F-37B4-024E-B47F-DFF4F7694A08}"/>
          </ac:spMkLst>
        </pc:spChg>
        <pc:spChg chg="mod">
          <ac:chgData name="Cannell, Michael B" userId="df291291-9ac9-42c2-a976-062f6e2ad9da" providerId="ADAL" clId="{D0F15991-CF6C-8C4B-AD21-DC26DB777E50}" dt="2022-10-18T13:56:30.722" v="9123" actId="207"/>
          <ac:spMkLst>
            <pc:docMk/>
            <pc:sldMk cId="1410758497" sldId="385"/>
            <ac:spMk id="185" creationId="{477C27AC-F4FF-FA4B-9777-1389D50CC787}"/>
          </ac:spMkLst>
        </pc:spChg>
        <pc:spChg chg="mod">
          <ac:chgData name="Cannell, Michael B" userId="df291291-9ac9-42c2-a976-062f6e2ad9da" providerId="ADAL" clId="{D0F15991-CF6C-8C4B-AD21-DC26DB777E50}" dt="2022-10-18T13:56:30.722" v="9123" actId="207"/>
          <ac:spMkLst>
            <pc:docMk/>
            <pc:sldMk cId="1410758497" sldId="385"/>
            <ac:spMk id="186" creationId="{AC5F203E-F08D-114D-AB56-71AD47EAB576}"/>
          </ac:spMkLst>
        </pc:spChg>
        <pc:spChg chg="mod">
          <ac:chgData name="Cannell, Michael B" userId="df291291-9ac9-42c2-a976-062f6e2ad9da" providerId="ADAL" clId="{D0F15991-CF6C-8C4B-AD21-DC26DB777E50}" dt="2022-10-18T13:56:30.722" v="9123" actId="207"/>
          <ac:spMkLst>
            <pc:docMk/>
            <pc:sldMk cId="1410758497" sldId="385"/>
            <ac:spMk id="187" creationId="{C2EABE4D-BE81-5444-9365-1C2137BE1C8E}"/>
          </ac:spMkLst>
        </pc:spChg>
        <pc:spChg chg="mod">
          <ac:chgData name="Cannell, Michael B" userId="df291291-9ac9-42c2-a976-062f6e2ad9da" providerId="ADAL" clId="{D0F15991-CF6C-8C4B-AD21-DC26DB777E50}" dt="2022-10-18T13:56:30.722" v="9123" actId="207"/>
          <ac:spMkLst>
            <pc:docMk/>
            <pc:sldMk cId="1410758497" sldId="385"/>
            <ac:spMk id="188" creationId="{135B22FC-25F1-5740-845F-1DA10EDFF602}"/>
          </ac:spMkLst>
        </pc:spChg>
        <pc:spChg chg="mod">
          <ac:chgData name="Cannell, Michael B" userId="df291291-9ac9-42c2-a976-062f6e2ad9da" providerId="ADAL" clId="{D0F15991-CF6C-8C4B-AD21-DC26DB777E50}" dt="2022-10-18T13:56:30.722" v="9123" actId="207"/>
          <ac:spMkLst>
            <pc:docMk/>
            <pc:sldMk cId="1410758497" sldId="385"/>
            <ac:spMk id="189" creationId="{05A97CB0-D5DB-1B40-B2C2-8E228B78BF47}"/>
          </ac:spMkLst>
        </pc:spChg>
        <pc:spChg chg="mod">
          <ac:chgData name="Cannell, Michael B" userId="df291291-9ac9-42c2-a976-062f6e2ad9da" providerId="ADAL" clId="{D0F15991-CF6C-8C4B-AD21-DC26DB777E50}" dt="2022-10-18T13:56:30.722" v="9123" actId="207"/>
          <ac:spMkLst>
            <pc:docMk/>
            <pc:sldMk cId="1410758497" sldId="385"/>
            <ac:spMk id="190" creationId="{DCAFB1B4-3806-4441-A5B3-9FF06B5B6FAA}"/>
          </ac:spMkLst>
        </pc:spChg>
        <pc:spChg chg="mod">
          <ac:chgData name="Cannell, Michael B" userId="df291291-9ac9-42c2-a976-062f6e2ad9da" providerId="ADAL" clId="{D0F15991-CF6C-8C4B-AD21-DC26DB777E50}" dt="2022-10-18T13:56:30.722" v="9123" actId="207"/>
          <ac:spMkLst>
            <pc:docMk/>
            <pc:sldMk cId="1410758497" sldId="385"/>
            <ac:spMk id="191" creationId="{BD0C0F47-6186-3D4C-BBA5-0967A86595F9}"/>
          </ac:spMkLst>
        </pc:spChg>
        <pc:spChg chg="mod">
          <ac:chgData name="Cannell, Michael B" userId="df291291-9ac9-42c2-a976-062f6e2ad9da" providerId="ADAL" clId="{D0F15991-CF6C-8C4B-AD21-DC26DB777E50}" dt="2022-10-18T13:56:30.722" v="9123" actId="207"/>
          <ac:spMkLst>
            <pc:docMk/>
            <pc:sldMk cId="1410758497" sldId="385"/>
            <ac:spMk id="192" creationId="{B52CAB85-38D8-4243-B6AF-02D3FEEE7FD1}"/>
          </ac:spMkLst>
        </pc:spChg>
        <pc:spChg chg="mod">
          <ac:chgData name="Cannell, Michael B" userId="df291291-9ac9-42c2-a976-062f6e2ad9da" providerId="ADAL" clId="{D0F15991-CF6C-8C4B-AD21-DC26DB777E50}" dt="2022-10-18T13:56:30.722" v="9123" actId="207"/>
          <ac:spMkLst>
            <pc:docMk/>
            <pc:sldMk cId="1410758497" sldId="385"/>
            <ac:spMk id="193" creationId="{4020B76D-B634-7446-998E-7A2A78D8DE24}"/>
          </ac:spMkLst>
        </pc:spChg>
        <pc:spChg chg="mod">
          <ac:chgData name="Cannell, Michael B" userId="df291291-9ac9-42c2-a976-062f6e2ad9da" providerId="ADAL" clId="{D0F15991-CF6C-8C4B-AD21-DC26DB777E50}" dt="2022-10-18T13:56:30.722" v="9123" actId="207"/>
          <ac:spMkLst>
            <pc:docMk/>
            <pc:sldMk cId="1410758497" sldId="385"/>
            <ac:spMk id="194" creationId="{A0E3DA80-1080-DB48-B0C7-A1E2B2842C2E}"/>
          </ac:spMkLst>
        </pc:spChg>
        <pc:spChg chg="mod">
          <ac:chgData name="Cannell, Michael B" userId="df291291-9ac9-42c2-a976-062f6e2ad9da" providerId="ADAL" clId="{D0F15991-CF6C-8C4B-AD21-DC26DB777E50}" dt="2022-10-18T13:56:30.722" v="9123" actId="207"/>
          <ac:spMkLst>
            <pc:docMk/>
            <pc:sldMk cId="1410758497" sldId="385"/>
            <ac:spMk id="195" creationId="{5A4F2426-38A1-524C-B005-AB7CB2407966}"/>
          </ac:spMkLst>
        </pc:spChg>
        <pc:spChg chg="mod">
          <ac:chgData name="Cannell, Michael B" userId="df291291-9ac9-42c2-a976-062f6e2ad9da" providerId="ADAL" clId="{D0F15991-CF6C-8C4B-AD21-DC26DB777E50}" dt="2022-10-18T13:56:30.722" v="9123" actId="207"/>
          <ac:spMkLst>
            <pc:docMk/>
            <pc:sldMk cId="1410758497" sldId="385"/>
            <ac:spMk id="196" creationId="{C467FC1B-02DA-3A45-B05C-A1B01A58CD68}"/>
          </ac:spMkLst>
        </pc:spChg>
        <pc:spChg chg="mod">
          <ac:chgData name="Cannell, Michael B" userId="df291291-9ac9-42c2-a976-062f6e2ad9da" providerId="ADAL" clId="{D0F15991-CF6C-8C4B-AD21-DC26DB777E50}" dt="2022-10-18T13:56:30.722" v="9123" actId="207"/>
          <ac:spMkLst>
            <pc:docMk/>
            <pc:sldMk cId="1410758497" sldId="385"/>
            <ac:spMk id="197" creationId="{5E52F3CE-43E2-BB4B-AB8F-0746237E857C}"/>
          </ac:spMkLst>
        </pc:spChg>
        <pc:spChg chg="mod">
          <ac:chgData name="Cannell, Michael B" userId="df291291-9ac9-42c2-a976-062f6e2ad9da" providerId="ADAL" clId="{D0F15991-CF6C-8C4B-AD21-DC26DB777E50}" dt="2022-10-18T13:56:30.722" v="9123" actId="207"/>
          <ac:spMkLst>
            <pc:docMk/>
            <pc:sldMk cId="1410758497" sldId="385"/>
            <ac:spMk id="198" creationId="{7E9770CD-4580-E94B-8F2E-D8374855B47E}"/>
          </ac:spMkLst>
        </pc:spChg>
        <pc:spChg chg="mod">
          <ac:chgData name="Cannell, Michael B" userId="df291291-9ac9-42c2-a976-062f6e2ad9da" providerId="ADAL" clId="{D0F15991-CF6C-8C4B-AD21-DC26DB777E50}" dt="2022-10-18T13:56:30.722" v="9123" actId="207"/>
          <ac:spMkLst>
            <pc:docMk/>
            <pc:sldMk cId="1410758497" sldId="385"/>
            <ac:spMk id="199" creationId="{267A4940-3021-8C4B-8556-297D8BA84C9F}"/>
          </ac:spMkLst>
        </pc:spChg>
        <pc:spChg chg="mod">
          <ac:chgData name="Cannell, Michael B" userId="df291291-9ac9-42c2-a976-062f6e2ad9da" providerId="ADAL" clId="{D0F15991-CF6C-8C4B-AD21-DC26DB777E50}" dt="2022-10-18T13:56:30.722" v="9123" actId="207"/>
          <ac:spMkLst>
            <pc:docMk/>
            <pc:sldMk cId="1410758497" sldId="385"/>
            <ac:spMk id="200" creationId="{A2A30951-B716-6343-85C0-4565DC398544}"/>
          </ac:spMkLst>
        </pc:spChg>
        <pc:spChg chg="mod">
          <ac:chgData name="Cannell, Michael B" userId="df291291-9ac9-42c2-a976-062f6e2ad9da" providerId="ADAL" clId="{D0F15991-CF6C-8C4B-AD21-DC26DB777E50}" dt="2022-10-18T13:56:30.722" v="9123" actId="207"/>
          <ac:spMkLst>
            <pc:docMk/>
            <pc:sldMk cId="1410758497" sldId="385"/>
            <ac:spMk id="201" creationId="{540F44D4-B13E-E54C-A4A9-D20B7D3D6395}"/>
          </ac:spMkLst>
        </pc:spChg>
        <pc:spChg chg="mod">
          <ac:chgData name="Cannell, Michael B" userId="df291291-9ac9-42c2-a976-062f6e2ad9da" providerId="ADAL" clId="{D0F15991-CF6C-8C4B-AD21-DC26DB777E50}" dt="2022-10-18T13:56:30.722" v="9123" actId="207"/>
          <ac:spMkLst>
            <pc:docMk/>
            <pc:sldMk cId="1410758497" sldId="385"/>
            <ac:spMk id="202" creationId="{CE8F7069-0D1B-564F-AC0F-EEA746D12166}"/>
          </ac:spMkLst>
        </pc:spChg>
        <pc:spChg chg="mod">
          <ac:chgData name="Cannell, Michael B" userId="df291291-9ac9-42c2-a976-062f6e2ad9da" providerId="ADAL" clId="{D0F15991-CF6C-8C4B-AD21-DC26DB777E50}" dt="2022-10-18T13:56:30.722" v="9123" actId="207"/>
          <ac:spMkLst>
            <pc:docMk/>
            <pc:sldMk cId="1410758497" sldId="385"/>
            <ac:spMk id="204" creationId="{FD5CA887-2B5E-F541-A6BE-87F785216C31}"/>
          </ac:spMkLst>
        </pc:spChg>
        <pc:spChg chg="mod">
          <ac:chgData name="Cannell, Michael B" userId="df291291-9ac9-42c2-a976-062f6e2ad9da" providerId="ADAL" clId="{D0F15991-CF6C-8C4B-AD21-DC26DB777E50}" dt="2022-10-18T13:56:30.722" v="9123" actId="207"/>
          <ac:spMkLst>
            <pc:docMk/>
            <pc:sldMk cId="1410758497" sldId="385"/>
            <ac:spMk id="205" creationId="{DEC11CC2-AA51-AA46-B98F-D2E44E4729E8}"/>
          </ac:spMkLst>
        </pc:spChg>
        <pc:spChg chg="mod">
          <ac:chgData name="Cannell, Michael B" userId="df291291-9ac9-42c2-a976-062f6e2ad9da" providerId="ADAL" clId="{D0F15991-CF6C-8C4B-AD21-DC26DB777E50}" dt="2022-10-18T13:56:30.722" v="9123" actId="207"/>
          <ac:spMkLst>
            <pc:docMk/>
            <pc:sldMk cId="1410758497" sldId="385"/>
            <ac:spMk id="206" creationId="{CB0300E9-2E79-8C40-A6F3-8F27A849C566}"/>
          </ac:spMkLst>
        </pc:spChg>
        <pc:spChg chg="mod">
          <ac:chgData name="Cannell, Michael B" userId="df291291-9ac9-42c2-a976-062f6e2ad9da" providerId="ADAL" clId="{D0F15991-CF6C-8C4B-AD21-DC26DB777E50}" dt="2022-10-18T13:56:30.722" v="9123" actId="207"/>
          <ac:spMkLst>
            <pc:docMk/>
            <pc:sldMk cId="1410758497" sldId="385"/>
            <ac:spMk id="207" creationId="{B76B9A31-4092-E546-A731-9F2E39EBBE46}"/>
          </ac:spMkLst>
        </pc:spChg>
        <pc:spChg chg="mod">
          <ac:chgData name="Cannell, Michael B" userId="df291291-9ac9-42c2-a976-062f6e2ad9da" providerId="ADAL" clId="{D0F15991-CF6C-8C4B-AD21-DC26DB777E50}" dt="2022-10-18T13:56:30.722" v="9123" actId="207"/>
          <ac:spMkLst>
            <pc:docMk/>
            <pc:sldMk cId="1410758497" sldId="385"/>
            <ac:spMk id="208" creationId="{433590D9-9041-0642-BAA9-71952487605F}"/>
          </ac:spMkLst>
        </pc:spChg>
        <pc:spChg chg="mod">
          <ac:chgData name="Cannell, Michael B" userId="df291291-9ac9-42c2-a976-062f6e2ad9da" providerId="ADAL" clId="{D0F15991-CF6C-8C4B-AD21-DC26DB777E50}" dt="2022-10-18T13:56:30.722" v="9123" actId="207"/>
          <ac:spMkLst>
            <pc:docMk/>
            <pc:sldMk cId="1410758497" sldId="385"/>
            <ac:spMk id="209" creationId="{48E94F41-B943-6F43-9B23-724DA0B41781}"/>
          </ac:spMkLst>
        </pc:spChg>
        <pc:spChg chg="mod">
          <ac:chgData name="Cannell, Michael B" userId="df291291-9ac9-42c2-a976-062f6e2ad9da" providerId="ADAL" clId="{D0F15991-CF6C-8C4B-AD21-DC26DB777E50}" dt="2022-10-18T13:56:30.722" v="9123" actId="207"/>
          <ac:spMkLst>
            <pc:docMk/>
            <pc:sldMk cId="1410758497" sldId="385"/>
            <ac:spMk id="210" creationId="{D905BAA4-308C-EA4D-A9B5-C4199195248D}"/>
          </ac:spMkLst>
        </pc:spChg>
        <pc:spChg chg="mod">
          <ac:chgData name="Cannell, Michael B" userId="df291291-9ac9-42c2-a976-062f6e2ad9da" providerId="ADAL" clId="{D0F15991-CF6C-8C4B-AD21-DC26DB777E50}" dt="2022-10-18T13:56:30.722" v="9123" actId="207"/>
          <ac:spMkLst>
            <pc:docMk/>
            <pc:sldMk cId="1410758497" sldId="385"/>
            <ac:spMk id="211" creationId="{C2956347-4F07-5A4C-9F25-9B1940D4CC3C}"/>
          </ac:spMkLst>
        </pc:spChg>
        <pc:spChg chg="mod">
          <ac:chgData name="Cannell, Michael B" userId="df291291-9ac9-42c2-a976-062f6e2ad9da" providerId="ADAL" clId="{D0F15991-CF6C-8C4B-AD21-DC26DB777E50}" dt="2022-10-18T13:56:30.722" v="9123" actId="207"/>
          <ac:spMkLst>
            <pc:docMk/>
            <pc:sldMk cId="1410758497" sldId="385"/>
            <ac:spMk id="212" creationId="{B9118D31-9FAD-7642-90F3-FE817252CEAA}"/>
          </ac:spMkLst>
        </pc:spChg>
        <pc:spChg chg="mod">
          <ac:chgData name="Cannell, Michael B" userId="df291291-9ac9-42c2-a976-062f6e2ad9da" providerId="ADAL" clId="{D0F15991-CF6C-8C4B-AD21-DC26DB777E50}" dt="2022-10-18T13:56:30.722" v="9123" actId="207"/>
          <ac:spMkLst>
            <pc:docMk/>
            <pc:sldMk cId="1410758497" sldId="385"/>
            <ac:spMk id="213" creationId="{C3736D7A-87A3-BF47-8A45-7E18DBD201DF}"/>
          </ac:spMkLst>
        </pc:spChg>
        <pc:spChg chg="mod">
          <ac:chgData name="Cannell, Michael B" userId="df291291-9ac9-42c2-a976-062f6e2ad9da" providerId="ADAL" clId="{D0F15991-CF6C-8C4B-AD21-DC26DB777E50}" dt="2022-10-18T13:56:30.722" v="9123" actId="207"/>
          <ac:spMkLst>
            <pc:docMk/>
            <pc:sldMk cId="1410758497" sldId="385"/>
            <ac:spMk id="214" creationId="{D8EA54E5-AA82-0F44-A0CA-A067E31305A2}"/>
          </ac:spMkLst>
        </pc:spChg>
        <pc:spChg chg="mod">
          <ac:chgData name="Cannell, Michael B" userId="df291291-9ac9-42c2-a976-062f6e2ad9da" providerId="ADAL" clId="{D0F15991-CF6C-8C4B-AD21-DC26DB777E50}" dt="2022-10-18T13:56:30.722" v="9123" actId="207"/>
          <ac:spMkLst>
            <pc:docMk/>
            <pc:sldMk cId="1410758497" sldId="385"/>
            <ac:spMk id="215" creationId="{CA8F5CCA-AA3C-DF40-B837-C329908904E2}"/>
          </ac:spMkLst>
        </pc:spChg>
        <pc:spChg chg="mod">
          <ac:chgData name="Cannell, Michael B" userId="df291291-9ac9-42c2-a976-062f6e2ad9da" providerId="ADAL" clId="{D0F15991-CF6C-8C4B-AD21-DC26DB777E50}" dt="2022-10-18T13:56:30.722" v="9123" actId="207"/>
          <ac:spMkLst>
            <pc:docMk/>
            <pc:sldMk cId="1410758497" sldId="385"/>
            <ac:spMk id="216" creationId="{E7BA710B-A58D-0549-88D4-EBE922C7CCFB}"/>
          </ac:spMkLst>
        </pc:spChg>
        <pc:spChg chg="mod">
          <ac:chgData name="Cannell, Michael B" userId="df291291-9ac9-42c2-a976-062f6e2ad9da" providerId="ADAL" clId="{D0F15991-CF6C-8C4B-AD21-DC26DB777E50}" dt="2022-10-18T13:56:30.722" v="9123" actId="207"/>
          <ac:spMkLst>
            <pc:docMk/>
            <pc:sldMk cId="1410758497" sldId="385"/>
            <ac:spMk id="217" creationId="{25094E07-DC7F-8649-BE79-6FCE321EB223}"/>
          </ac:spMkLst>
        </pc:spChg>
        <pc:spChg chg="mod">
          <ac:chgData name="Cannell, Michael B" userId="df291291-9ac9-42c2-a976-062f6e2ad9da" providerId="ADAL" clId="{D0F15991-CF6C-8C4B-AD21-DC26DB777E50}" dt="2022-10-18T13:56:30.722" v="9123" actId="207"/>
          <ac:spMkLst>
            <pc:docMk/>
            <pc:sldMk cId="1410758497" sldId="385"/>
            <ac:spMk id="218" creationId="{BD7A8A5E-6B08-C949-B509-B1984D24F77A}"/>
          </ac:spMkLst>
        </pc:spChg>
        <pc:spChg chg="mod">
          <ac:chgData name="Cannell, Michael B" userId="df291291-9ac9-42c2-a976-062f6e2ad9da" providerId="ADAL" clId="{D0F15991-CF6C-8C4B-AD21-DC26DB777E50}" dt="2022-10-18T13:56:30.722" v="9123" actId="207"/>
          <ac:spMkLst>
            <pc:docMk/>
            <pc:sldMk cId="1410758497" sldId="385"/>
            <ac:spMk id="219" creationId="{965E7DE0-962A-8148-BA71-3C3AAA4E46A5}"/>
          </ac:spMkLst>
        </pc:spChg>
        <pc:spChg chg="mod">
          <ac:chgData name="Cannell, Michael B" userId="df291291-9ac9-42c2-a976-062f6e2ad9da" providerId="ADAL" clId="{D0F15991-CF6C-8C4B-AD21-DC26DB777E50}" dt="2022-10-18T13:56:30.722" v="9123" actId="207"/>
          <ac:spMkLst>
            <pc:docMk/>
            <pc:sldMk cId="1410758497" sldId="385"/>
            <ac:spMk id="220" creationId="{56CB852F-2751-3B4A-91DC-A4407446E654}"/>
          </ac:spMkLst>
        </pc:spChg>
        <pc:spChg chg="mod">
          <ac:chgData name="Cannell, Michael B" userId="df291291-9ac9-42c2-a976-062f6e2ad9da" providerId="ADAL" clId="{D0F15991-CF6C-8C4B-AD21-DC26DB777E50}" dt="2022-10-18T13:56:30.722" v="9123" actId="207"/>
          <ac:spMkLst>
            <pc:docMk/>
            <pc:sldMk cId="1410758497" sldId="385"/>
            <ac:spMk id="221" creationId="{685875AB-034B-434A-B72E-B0F7BD58D310}"/>
          </ac:spMkLst>
        </pc:spChg>
        <pc:spChg chg="mod">
          <ac:chgData name="Cannell, Michael B" userId="df291291-9ac9-42c2-a976-062f6e2ad9da" providerId="ADAL" clId="{D0F15991-CF6C-8C4B-AD21-DC26DB777E50}" dt="2022-10-18T13:56:30.722" v="9123" actId="207"/>
          <ac:spMkLst>
            <pc:docMk/>
            <pc:sldMk cId="1410758497" sldId="385"/>
            <ac:spMk id="222" creationId="{EB21E9EC-6BED-A54A-86B5-E12F78ACF992}"/>
          </ac:spMkLst>
        </pc:spChg>
        <pc:spChg chg="mod">
          <ac:chgData name="Cannell, Michael B" userId="df291291-9ac9-42c2-a976-062f6e2ad9da" providerId="ADAL" clId="{D0F15991-CF6C-8C4B-AD21-DC26DB777E50}" dt="2022-10-18T13:56:30.722" v="9123" actId="207"/>
          <ac:spMkLst>
            <pc:docMk/>
            <pc:sldMk cId="1410758497" sldId="385"/>
            <ac:spMk id="223" creationId="{A46F3968-7129-9342-B597-161826807723}"/>
          </ac:spMkLst>
        </pc:spChg>
        <pc:spChg chg="mod">
          <ac:chgData name="Cannell, Michael B" userId="df291291-9ac9-42c2-a976-062f6e2ad9da" providerId="ADAL" clId="{D0F15991-CF6C-8C4B-AD21-DC26DB777E50}" dt="2022-10-18T13:56:30.722" v="9123" actId="207"/>
          <ac:spMkLst>
            <pc:docMk/>
            <pc:sldMk cId="1410758497" sldId="385"/>
            <ac:spMk id="224" creationId="{D5E9EC65-9FF8-B948-9911-F8CA4705277D}"/>
          </ac:spMkLst>
        </pc:spChg>
        <pc:spChg chg="mod">
          <ac:chgData name="Cannell, Michael B" userId="df291291-9ac9-42c2-a976-062f6e2ad9da" providerId="ADAL" clId="{D0F15991-CF6C-8C4B-AD21-DC26DB777E50}" dt="2022-10-18T13:56:30.722" v="9123" actId="207"/>
          <ac:spMkLst>
            <pc:docMk/>
            <pc:sldMk cId="1410758497" sldId="385"/>
            <ac:spMk id="225" creationId="{951A89D4-C5FB-8E45-B3BB-F0DFC5E01A11}"/>
          </ac:spMkLst>
        </pc:spChg>
        <pc:spChg chg="mod">
          <ac:chgData name="Cannell, Michael B" userId="df291291-9ac9-42c2-a976-062f6e2ad9da" providerId="ADAL" clId="{D0F15991-CF6C-8C4B-AD21-DC26DB777E50}" dt="2022-10-18T13:56:30.722" v="9123" actId="207"/>
          <ac:spMkLst>
            <pc:docMk/>
            <pc:sldMk cId="1410758497" sldId="385"/>
            <ac:spMk id="226" creationId="{ABF9FFC4-7A52-EF44-81A4-57AA2C1935F9}"/>
          </ac:spMkLst>
        </pc:spChg>
        <pc:spChg chg="mod">
          <ac:chgData name="Cannell, Michael B" userId="df291291-9ac9-42c2-a976-062f6e2ad9da" providerId="ADAL" clId="{D0F15991-CF6C-8C4B-AD21-DC26DB777E50}" dt="2022-10-18T13:56:30.722" v="9123" actId="207"/>
          <ac:spMkLst>
            <pc:docMk/>
            <pc:sldMk cId="1410758497" sldId="385"/>
            <ac:spMk id="227" creationId="{8127BFC3-CAF6-FA46-828A-84B2DAC2C8D7}"/>
          </ac:spMkLst>
        </pc:spChg>
        <pc:spChg chg="mod">
          <ac:chgData name="Cannell, Michael B" userId="df291291-9ac9-42c2-a976-062f6e2ad9da" providerId="ADAL" clId="{D0F15991-CF6C-8C4B-AD21-DC26DB777E50}" dt="2022-10-18T13:56:30.722" v="9123" actId="207"/>
          <ac:spMkLst>
            <pc:docMk/>
            <pc:sldMk cId="1410758497" sldId="385"/>
            <ac:spMk id="228" creationId="{4669C4A5-B447-A148-8200-7C1E3EC61765}"/>
          </ac:spMkLst>
        </pc:spChg>
      </pc:sldChg>
      <pc:sldChg chg="modSp mod">
        <pc:chgData name="Cannell, Michael B" userId="df291291-9ac9-42c2-a976-062f6e2ad9da" providerId="ADAL" clId="{D0F15991-CF6C-8C4B-AD21-DC26DB777E50}" dt="2022-10-17T15:54:39.475" v="597" actId="2711"/>
        <pc:sldMkLst>
          <pc:docMk/>
          <pc:sldMk cId="2120583156" sldId="386"/>
        </pc:sldMkLst>
        <pc:spChg chg="mod">
          <ac:chgData name="Cannell, Michael B" userId="df291291-9ac9-42c2-a976-062f6e2ad9da" providerId="ADAL" clId="{D0F15991-CF6C-8C4B-AD21-DC26DB777E50}" dt="2022-10-17T15:54:39.475" v="597" actId="2711"/>
          <ac:spMkLst>
            <pc:docMk/>
            <pc:sldMk cId="2120583156" sldId="386"/>
            <ac:spMk id="3" creationId="{CAB961BF-AEF4-2B40-B9F0-858E3B0F7747}"/>
          </ac:spMkLst>
        </pc:spChg>
        <pc:spChg chg="mod">
          <ac:chgData name="Cannell, Michael B" userId="df291291-9ac9-42c2-a976-062f6e2ad9da" providerId="ADAL" clId="{D0F15991-CF6C-8C4B-AD21-DC26DB777E50}" dt="2022-10-17T15:54:39.475" v="597" actId="2711"/>
          <ac:spMkLst>
            <pc:docMk/>
            <pc:sldMk cId="2120583156" sldId="386"/>
            <ac:spMk id="13" creationId="{F20736EA-38FF-4846-9378-CE924470F4D0}"/>
          </ac:spMkLst>
        </pc:spChg>
        <pc:spChg chg="mod">
          <ac:chgData name="Cannell, Michael B" userId="df291291-9ac9-42c2-a976-062f6e2ad9da" providerId="ADAL" clId="{D0F15991-CF6C-8C4B-AD21-DC26DB777E50}" dt="2022-10-17T15:54:39.475" v="597" actId="2711"/>
          <ac:spMkLst>
            <pc:docMk/>
            <pc:sldMk cId="2120583156" sldId="386"/>
            <ac:spMk id="14" creationId="{547D97CC-D9D4-BF4A-A32B-73D2C3EB0C0C}"/>
          </ac:spMkLst>
        </pc:spChg>
        <pc:spChg chg="mod">
          <ac:chgData name="Cannell, Michael B" userId="df291291-9ac9-42c2-a976-062f6e2ad9da" providerId="ADAL" clId="{D0F15991-CF6C-8C4B-AD21-DC26DB777E50}" dt="2022-10-17T15:54:39.475" v="597" actId="2711"/>
          <ac:spMkLst>
            <pc:docMk/>
            <pc:sldMk cId="2120583156" sldId="386"/>
            <ac:spMk id="17" creationId="{F7532298-C81E-E84C-9AEE-4452EB6842E2}"/>
          </ac:spMkLst>
        </pc:spChg>
        <pc:spChg chg="mod">
          <ac:chgData name="Cannell, Michael B" userId="df291291-9ac9-42c2-a976-062f6e2ad9da" providerId="ADAL" clId="{D0F15991-CF6C-8C4B-AD21-DC26DB777E50}" dt="2022-10-17T15:54:39.475" v="597" actId="2711"/>
          <ac:spMkLst>
            <pc:docMk/>
            <pc:sldMk cId="2120583156" sldId="386"/>
            <ac:spMk id="18" creationId="{83667417-B016-434F-AB1B-4FCECA15FAD7}"/>
          </ac:spMkLst>
        </pc:spChg>
        <pc:spChg chg="mod">
          <ac:chgData name="Cannell, Michael B" userId="df291291-9ac9-42c2-a976-062f6e2ad9da" providerId="ADAL" clId="{D0F15991-CF6C-8C4B-AD21-DC26DB777E50}" dt="2022-10-17T15:54:39.475" v="597" actId="2711"/>
          <ac:spMkLst>
            <pc:docMk/>
            <pc:sldMk cId="2120583156" sldId="386"/>
            <ac:spMk id="19" creationId="{36A51836-1BFE-3140-93AA-48169F802DB3}"/>
          </ac:spMkLst>
        </pc:spChg>
        <pc:spChg chg="mod">
          <ac:chgData name="Cannell, Michael B" userId="df291291-9ac9-42c2-a976-062f6e2ad9da" providerId="ADAL" clId="{D0F15991-CF6C-8C4B-AD21-DC26DB777E50}" dt="2022-10-17T15:54:39.475" v="597" actId="2711"/>
          <ac:spMkLst>
            <pc:docMk/>
            <pc:sldMk cId="2120583156" sldId="386"/>
            <ac:spMk id="22" creationId="{76AD4F2F-AB32-0F4F-82CD-F8ABB1F5CBF1}"/>
          </ac:spMkLst>
        </pc:spChg>
        <pc:spChg chg="mod">
          <ac:chgData name="Cannell, Michael B" userId="df291291-9ac9-42c2-a976-062f6e2ad9da" providerId="ADAL" clId="{D0F15991-CF6C-8C4B-AD21-DC26DB777E50}" dt="2022-10-17T15:54:39.475" v="597" actId="2711"/>
          <ac:spMkLst>
            <pc:docMk/>
            <pc:sldMk cId="2120583156" sldId="386"/>
            <ac:spMk id="23" creationId="{BA830CB9-32BC-FE4F-A1C1-DEAB5BFA1C6B}"/>
          </ac:spMkLst>
        </pc:spChg>
        <pc:spChg chg="mod">
          <ac:chgData name="Cannell, Michael B" userId="df291291-9ac9-42c2-a976-062f6e2ad9da" providerId="ADAL" clId="{D0F15991-CF6C-8C4B-AD21-DC26DB777E50}" dt="2022-10-17T15:54:39.475" v="597" actId="2711"/>
          <ac:spMkLst>
            <pc:docMk/>
            <pc:sldMk cId="2120583156" sldId="386"/>
            <ac:spMk id="29" creationId="{3C099995-8546-374F-8CFB-C7E417D9C263}"/>
          </ac:spMkLst>
        </pc:spChg>
      </pc:sldChg>
      <pc:sldChg chg="modSp mod">
        <pc:chgData name="Cannell, Michael B" userId="df291291-9ac9-42c2-a976-062f6e2ad9da" providerId="ADAL" clId="{D0F15991-CF6C-8C4B-AD21-DC26DB777E50}" dt="2022-10-17T15:54:33.842" v="596" actId="2711"/>
        <pc:sldMkLst>
          <pc:docMk/>
          <pc:sldMk cId="2498090522" sldId="387"/>
        </pc:sldMkLst>
        <pc:spChg chg="mod">
          <ac:chgData name="Cannell, Michael B" userId="df291291-9ac9-42c2-a976-062f6e2ad9da" providerId="ADAL" clId="{D0F15991-CF6C-8C4B-AD21-DC26DB777E50}" dt="2022-10-17T15:54:33.842" v="596" actId="2711"/>
          <ac:spMkLst>
            <pc:docMk/>
            <pc:sldMk cId="2498090522" sldId="387"/>
            <ac:spMk id="13" creationId="{F20736EA-38FF-4846-9378-CE924470F4D0}"/>
          </ac:spMkLst>
        </pc:spChg>
        <pc:spChg chg="mod">
          <ac:chgData name="Cannell, Michael B" userId="df291291-9ac9-42c2-a976-062f6e2ad9da" providerId="ADAL" clId="{D0F15991-CF6C-8C4B-AD21-DC26DB777E50}" dt="2022-10-17T15:54:33.842" v="596" actId="2711"/>
          <ac:spMkLst>
            <pc:docMk/>
            <pc:sldMk cId="2498090522" sldId="387"/>
            <ac:spMk id="14" creationId="{547D97CC-D9D4-BF4A-A32B-73D2C3EB0C0C}"/>
          </ac:spMkLst>
        </pc:spChg>
        <pc:spChg chg="mod">
          <ac:chgData name="Cannell, Michael B" userId="df291291-9ac9-42c2-a976-062f6e2ad9da" providerId="ADAL" clId="{D0F15991-CF6C-8C4B-AD21-DC26DB777E50}" dt="2022-10-17T15:54:33.842" v="596" actId="2711"/>
          <ac:spMkLst>
            <pc:docMk/>
            <pc:sldMk cId="2498090522" sldId="387"/>
            <ac:spMk id="17" creationId="{F7532298-C81E-E84C-9AEE-4452EB6842E2}"/>
          </ac:spMkLst>
        </pc:spChg>
        <pc:spChg chg="mod">
          <ac:chgData name="Cannell, Michael B" userId="df291291-9ac9-42c2-a976-062f6e2ad9da" providerId="ADAL" clId="{D0F15991-CF6C-8C4B-AD21-DC26DB777E50}" dt="2022-10-17T15:54:33.842" v="596" actId="2711"/>
          <ac:spMkLst>
            <pc:docMk/>
            <pc:sldMk cId="2498090522" sldId="387"/>
            <ac:spMk id="18" creationId="{83667417-B016-434F-AB1B-4FCECA15FAD7}"/>
          </ac:spMkLst>
        </pc:spChg>
        <pc:spChg chg="mod">
          <ac:chgData name="Cannell, Michael B" userId="df291291-9ac9-42c2-a976-062f6e2ad9da" providerId="ADAL" clId="{D0F15991-CF6C-8C4B-AD21-DC26DB777E50}" dt="2022-10-17T15:54:33.842" v="596" actId="2711"/>
          <ac:spMkLst>
            <pc:docMk/>
            <pc:sldMk cId="2498090522" sldId="387"/>
            <ac:spMk id="19" creationId="{36A51836-1BFE-3140-93AA-48169F802DB3}"/>
          </ac:spMkLst>
        </pc:spChg>
        <pc:spChg chg="mod">
          <ac:chgData name="Cannell, Michael B" userId="df291291-9ac9-42c2-a976-062f6e2ad9da" providerId="ADAL" clId="{D0F15991-CF6C-8C4B-AD21-DC26DB777E50}" dt="2022-10-17T15:54:33.842" v="596" actId="2711"/>
          <ac:spMkLst>
            <pc:docMk/>
            <pc:sldMk cId="2498090522" sldId="387"/>
            <ac:spMk id="22" creationId="{76AD4F2F-AB32-0F4F-82CD-F8ABB1F5CBF1}"/>
          </ac:spMkLst>
        </pc:spChg>
        <pc:spChg chg="mod">
          <ac:chgData name="Cannell, Michael B" userId="df291291-9ac9-42c2-a976-062f6e2ad9da" providerId="ADAL" clId="{D0F15991-CF6C-8C4B-AD21-DC26DB777E50}" dt="2022-10-17T15:54:33.842" v="596" actId="2711"/>
          <ac:spMkLst>
            <pc:docMk/>
            <pc:sldMk cId="2498090522" sldId="387"/>
            <ac:spMk id="23" creationId="{BA830CB9-32BC-FE4F-A1C1-DEAB5BFA1C6B}"/>
          </ac:spMkLst>
        </pc:spChg>
        <pc:spChg chg="mod">
          <ac:chgData name="Cannell, Michael B" userId="df291291-9ac9-42c2-a976-062f6e2ad9da" providerId="ADAL" clId="{D0F15991-CF6C-8C4B-AD21-DC26DB777E50}" dt="2022-10-17T15:54:33.842" v="596" actId="2711"/>
          <ac:spMkLst>
            <pc:docMk/>
            <pc:sldMk cId="2498090522" sldId="387"/>
            <ac:spMk id="29" creationId="{3C099995-8546-374F-8CFB-C7E417D9C263}"/>
          </ac:spMkLst>
        </pc:spChg>
      </pc:sldChg>
      <pc:sldChg chg="modSp mod">
        <pc:chgData name="Cannell, Michael B" userId="df291291-9ac9-42c2-a976-062f6e2ad9da" providerId="ADAL" clId="{D0F15991-CF6C-8C4B-AD21-DC26DB777E50}" dt="2022-10-17T15:54:48.793" v="598" actId="2711"/>
        <pc:sldMkLst>
          <pc:docMk/>
          <pc:sldMk cId="3015371222" sldId="389"/>
        </pc:sldMkLst>
        <pc:spChg chg="mod">
          <ac:chgData name="Cannell, Michael B" userId="df291291-9ac9-42c2-a976-062f6e2ad9da" providerId="ADAL" clId="{D0F15991-CF6C-8C4B-AD21-DC26DB777E50}" dt="2022-10-17T15:54:48.793" v="598" actId="2711"/>
          <ac:spMkLst>
            <pc:docMk/>
            <pc:sldMk cId="3015371222" sldId="389"/>
            <ac:spMk id="13" creationId="{F20736EA-38FF-4846-9378-CE924470F4D0}"/>
          </ac:spMkLst>
        </pc:spChg>
        <pc:spChg chg="mod">
          <ac:chgData name="Cannell, Michael B" userId="df291291-9ac9-42c2-a976-062f6e2ad9da" providerId="ADAL" clId="{D0F15991-CF6C-8C4B-AD21-DC26DB777E50}" dt="2022-10-17T15:54:48.793" v="598" actId="2711"/>
          <ac:spMkLst>
            <pc:docMk/>
            <pc:sldMk cId="3015371222" sldId="389"/>
            <ac:spMk id="14" creationId="{547D97CC-D9D4-BF4A-A32B-73D2C3EB0C0C}"/>
          </ac:spMkLst>
        </pc:spChg>
        <pc:spChg chg="mod">
          <ac:chgData name="Cannell, Michael B" userId="df291291-9ac9-42c2-a976-062f6e2ad9da" providerId="ADAL" clId="{D0F15991-CF6C-8C4B-AD21-DC26DB777E50}" dt="2022-10-17T15:54:48.793" v="598" actId="2711"/>
          <ac:spMkLst>
            <pc:docMk/>
            <pc:sldMk cId="3015371222" sldId="389"/>
            <ac:spMk id="17" creationId="{F7532298-C81E-E84C-9AEE-4452EB6842E2}"/>
          </ac:spMkLst>
        </pc:spChg>
        <pc:spChg chg="mod">
          <ac:chgData name="Cannell, Michael B" userId="df291291-9ac9-42c2-a976-062f6e2ad9da" providerId="ADAL" clId="{D0F15991-CF6C-8C4B-AD21-DC26DB777E50}" dt="2022-10-17T15:54:48.793" v="598" actId="2711"/>
          <ac:spMkLst>
            <pc:docMk/>
            <pc:sldMk cId="3015371222" sldId="389"/>
            <ac:spMk id="18" creationId="{83667417-B016-434F-AB1B-4FCECA15FAD7}"/>
          </ac:spMkLst>
        </pc:spChg>
        <pc:spChg chg="mod">
          <ac:chgData name="Cannell, Michael B" userId="df291291-9ac9-42c2-a976-062f6e2ad9da" providerId="ADAL" clId="{D0F15991-CF6C-8C4B-AD21-DC26DB777E50}" dt="2022-10-17T15:54:48.793" v="598" actId="2711"/>
          <ac:spMkLst>
            <pc:docMk/>
            <pc:sldMk cId="3015371222" sldId="389"/>
            <ac:spMk id="19" creationId="{36A51836-1BFE-3140-93AA-48169F802DB3}"/>
          </ac:spMkLst>
        </pc:spChg>
        <pc:spChg chg="mod">
          <ac:chgData name="Cannell, Michael B" userId="df291291-9ac9-42c2-a976-062f6e2ad9da" providerId="ADAL" clId="{D0F15991-CF6C-8C4B-AD21-DC26DB777E50}" dt="2022-10-17T15:54:48.793" v="598" actId="2711"/>
          <ac:spMkLst>
            <pc:docMk/>
            <pc:sldMk cId="3015371222" sldId="389"/>
            <ac:spMk id="22" creationId="{76AD4F2F-AB32-0F4F-82CD-F8ABB1F5CBF1}"/>
          </ac:spMkLst>
        </pc:spChg>
        <pc:spChg chg="mod">
          <ac:chgData name="Cannell, Michael B" userId="df291291-9ac9-42c2-a976-062f6e2ad9da" providerId="ADAL" clId="{D0F15991-CF6C-8C4B-AD21-DC26DB777E50}" dt="2022-10-17T15:54:48.793" v="598" actId="2711"/>
          <ac:spMkLst>
            <pc:docMk/>
            <pc:sldMk cId="3015371222" sldId="389"/>
            <ac:spMk id="23" creationId="{BA830CB9-32BC-FE4F-A1C1-DEAB5BFA1C6B}"/>
          </ac:spMkLst>
        </pc:spChg>
        <pc:spChg chg="mod">
          <ac:chgData name="Cannell, Michael B" userId="df291291-9ac9-42c2-a976-062f6e2ad9da" providerId="ADAL" clId="{D0F15991-CF6C-8C4B-AD21-DC26DB777E50}" dt="2022-10-17T15:54:48.793" v="598" actId="2711"/>
          <ac:spMkLst>
            <pc:docMk/>
            <pc:sldMk cId="3015371222" sldId="389"/>
            <ac:spMk id="29" creationId="{3C099995-8546-374F-8CFB-C7E417D9C263}"/>
          </ac:spMkLst>
        </pc:spChg>
      </pc:sldChg>
      <pc:sldChg chg="modSp mod addCm modCm">
        <pc:chgData name="Cannell, Michael B" userId="df291291-9ac9-42c2-a976-062f6e2ad9da" providerId="ADAL" clId="{D0F15991-CF6C-8C4B-AD21-DC26DB777E50}" dt="2022-10-18T13:59:54.312" v="9139"/>
        <pc:sldMkLst>
          <pc:docMk/>
          <pc:sldMk cId="120185027" sldId="391"/>
        </pc:sldMkLst>
        <pc:spChg chg="mod">
          <ac:chgData name="Cannell, Michael B" userId="df291291-9ac9-42c2-a976-062f6e2ad9da" providerId="ADAL" clId="{D0F15991-CF6C-8C4B-AD21-DC26DB777E50}" dt="2022-10-17T15:54:55.643" v="599" actId="2711"/>
          <ac:spMkLst>
            <pc:docMk/>
            <pc:sldMk cId="120185027" sldId="391"/>
            <ac:spMk id="13" creationId="{F20736EA-38FF-4846-9378-CE924470F4D0}"/>
          </ac:spMkLst>
        </pc:spChg>
        <pc:spChg chg="mod">
          <ac:chgData name="Cannell, Michael B" userId="df291291-9ac9-42c2-a976-062f6e2ad9da" providerId="ADAL" clId="{D0F15991-CF6C-8C4B-AD21-DC26DB777E50}" dt="2022-10-17T15:54:55.643" v="599" actId="2711"/>
          <ac:spMkLst>
            <pc:docMk/>
            <pc:sldMk cId="120185027" sldId="391"/>
            <ac:spMk id="14" creationId="{547D97CC-D9D4-BF4A-A32B-73D2C3EB0C0C}"/>
          </ac:spMkLst>
        </pc:spChg>
        <pc:spChg chg="mod">
          <ac:chgData name="Cannell, Michael B" userId="df291291-9ac9-42c2-a976-062f6e2ad9da" providerId="ADAL" clId="{D0F15991-CF6C-8C4B-AD21-DC26DB777E50}" dt="2022-10-17T15:54:55.643" v="599" actId="2711"/>
          <ac:spMkLst>
            <pc:docMk/>
            <pc:sldMk cId="120185027" sldId="391"/>
            <ac:spMk id="19" creationId="{36A51836-1BFE-3140-93AA-48169F802DB3}"/>
          </ac:spMkLst>
        </pc:spChg>
        <pc:spChg chg="mod">
          <ac:chgData name="Cannell, Michael B" userId="df291291-9ac9-42c2-a976-062f6e2ad9da" providerId="ADAL" clId="{D0F15991-CF6C-8C4B-AD21-DC26DB777E50}" dt="2022-10-17T15:54:55.643" v="599" actId="2711"/>
          <ac:spMkLst>
            <pc:docMk/>
            <pc:sldMk cId="120185027" sldId="391"/>
            <ac:spMk id="22" creationId="{76AD4F2F-AB32-0F4F-82CD-F8ABB1F5CBF1}"/>
          </ac:spMkLst>
        </pc:spChg>
        <pc:spChg chg="mod">
          <ac:chgData name="Cannell, Michael B" userId="df291291-9ac9-42c2-a976-062f6e2ad9da" providerId="ADAL" clId="{D0F15991-CF6C-8C4B-AD21-DC26DB777E50}" dt="2022-10-17T15:54:55.643" v="599" actId="2711"/>
          <ac:spMkLst>
            <pc:docMk/>
            <pc:sldMk cId="120185027" sldId="391"/>
            <ac:spMk id="23" creationId="{BA830CB9-32BC-FE4F-A1C1-DEAB5BFA1C6B}"/>
          </ac:spMkLst>
        </pc:spChg>
        <pc:spChg chg="mod">
          <ac:chgData name="Cannell, Michael B" userId="df291291-9ac9-42c2-a976-062f6e2ad9da" providerId="ADAL" clId="{D0F15991-CF6C-8C4B-AD21-DC26DB777E50}" dt="2022-10-17T15:54:55.643" v="599" actId="2711"/>
          <ac:spMkLst>
            <pc:docMk/>
            <pc:sldMk cId="120185027" sldId="391"/>
            <ac:spMk id="29" creationId="{3C099995-8546-374F-8CFB-C7E417D9C263}"/>
          </ac:spMkLst>
        </pc:spChg>
        <pc:spChg chg="mod">
          <ac:chgData name="Cannell, Michael B" userId="df291291-9ac9-42c2-a976-062f6e2ad9da" providerId="ADAL" clId="{D0F15991-CF6C-8C4B-AD21-DC26DB777E50}" dt="2022-10-17T15:54:55.643" v="599" actId="2711"/>
          <ac:spMkLst>
            <pc:docMk/>
            <pc:sldMk cId="120185027" sldId="391"/>
            <ac:spMk id="40" creationId="{A65E490E-D70E-E840-A54E-A34D2EB8F420}"/>
          </ac:spMkLst>
        </pc:spChg>
        <pc:spChg chg="mod">
          <ac:chgData name="Cannell, Michael B" userId="df291291-9ac9-42c2-a976-062f6e2ad9da" providerId="ADAL" clId="{D0F15991-CF6C-8C4B-AD21-DC26DB777E50}" dt="2022-10-17T15:54:55.643" v="599" actId="2711"/>
          <ac:spMkLst>
            <pc:docMk/>
            <pc:sldMk cId="120185027" sldId="391"/>
            <ac:spMk id="41" creationId="{80E22104-043C-CF49-BA0B-B5F7819B9170}"/>
          </ac:spMkLst>
        </pc:spChg>
      </pc:sldChg>
      <pc:sldChg chg="modSp mod">
        <pc:chgData name="Cannell, Michael B" userId="df291291-9ac9-42c2-a976-062f6e2ad9da" providerId="ADAL" clId="{D0F15991-CF6C-8C4B-AD21-DC26DB777E50}" dt="2022-10-17T15:55:14.192" v="602" actId="1076"/>
        <pc:sldMkLst>
          <pc:docMk/>
          <pc:sldMk cId="997172901" sldId="392"/>
        </pc:sldMkLst>
        <pc:spChg chg="mod">
          <ac:chgData name="Cannell, Michael B" userId="df291291-9ac9-42c2-a976-062f6e2ad9da" providerId="ADAL" clId="{D0F15991-CF6C-8C4B-AD21-DC26DB777E50}" dt="2022-10-17T15:55:14.192" v="602" actId="1076"/>
          <ac:spMkLst>
            <pc:docMk/>
            <pc:sldMk cId="997172901" sldId="392"/>
            <ac:spMk id="22" creationId="{CAC93865-BD4F-C548-B96D-B51BCD94331E}"/>
          </ac:spMkLst>
        </pc:spChg>
        <pc:spChg chg="mod">
          <ac:chgData name="Cannell, Michael B" userId="df291291-9ac9-42c2-a976-062f6e2ad9da" providerId="ADAL" clId="{D0F15991-CF6C-8C4B-AD21-DC26DB777E50}" dt="2022-10-17T15:55:03.700" v="600" actId="2711"/>
          <ac:spMkLst>
            <pc:docMk/>
            <pc:sldMk cId="997172901" sldId="392"/>
            <ac:spMk id="31" creationId="{F6BBEC57-DEE9-7042-9DF1-3D652E96AC85}"/>
          </ac:spMkLst>
        </pc:spChg>
        <pc:spChg chg="mod">
          <ac:chgData name="Cannell, Michael B" userId="df291291-9ac9-42c2-a976-062f6e2ad9da" providerId="ADAL" clId="{D0F15991-CF6C-8C4B-AD21-DC26DB777E50}" dt="2022-10-17T15:55:03.700" v="600" actId="2711"/>
          <ac:spMkLst>
            <pc:docMk/>
            <pc:sldMk cId="997172901" sldId="392"/>
            <ac:spMk id="32" creationId="{595BB593-E3D0-B147-B1EC-62A6304B1C87}"/>
          </ac:spMkLst>
        </pc:spChg>
        <pc:spChg chg="mod">
          <ac:chgData name="Cannell, Michael B" userId="df291291-9ac9-42c2-a976-062f6e2ad9da" providerId="ADAL" clId="{D0F15991-CF6C-8C4B-AD21-DC26DB777E50}" dt="2022-10-17T15:55:03.700" v="600" actId="2711"/>
          <ac:spMkLst>
            <pc:docMk/>
            <pc:sldMk cId="997172901" sldId="392"/>
            <ac:spMk id="33" creationId="{5FE97D18-93BE-8C44-9FA1-AD3A412A45C7}"/>
          </ac:spMkLst>
        </pc:spChg>
        <pc:spChg chg="mod">
          <ac:chgData name="Cannell, Michael B" userId="df291291-9ac9-42c2-a976-062f6e2ad9da" providerId="ADAL" clId="{D0F15991-CF6C-8C4B-AD21-DC26DB777E50}" dt="2022-10-17T15:55:03.700" v="600" actId="2711"/>
          <ac:spMkLst>
            <pc:docMk/>
            <pc:sldMk cId="997172901" sldId="392"/>
            <ac:spMk id="35" creationId="{8CFB3B92-2112-7E47-8876-F964679D9B58}"/>
          </ac:spMkLst>
        </pc:spChg>
        <pc:spChg chg="mod">
          <ac:chgData name="Cannell, Michael B" userId="df291291-9ac9-42c2-a976-062f6e2ad9da" providerId="ADAL" clId="{D0F15991-CF6C-8C4B-AD21-DC26DB777E50}" dt="2022-10-17T15:55:03.700" v="600" actId="2711"/>
          <ac:spMkLst>
            <pc:docMk/>
            <pc:sldMk cId="997172901" sldId="392"/>
            <ac:spMk id="36" creationId="{DEA08513-6817-F844-9D3B-F4214C16D3DF}"/>
          </ac:spMkLst>
        </pc:spChg>
        <pc:spChg chg="mod">
          <ac:chgData name="Cannell, Michael B" userId="df291291-9ac9-42c2-a976-062f6e2ad9da" providerId="ADAL" clId="{D0F15991-CF6C-8C4B-AD21-DC26DB777E50}" dt="2022-10-17T15:55:03.700" v="600" actId="2711"/>
          <ac:spMkLst>
            <pc:docMk/>
            <pc:sldMk cId="997172901" sldId="392"/>
            <ac:spMk id="37" creationId="{1772E388-062B-8D42-BCB2-7A5F2F171B6C}"/>
          </ac:spMkLst>
        </pc:spChg>
        <pc:spChg chg="mod">
          <ac:chgData name="Cannell, Michael B" userId="df291291-9ac9-42c2-a976-062f6e2ad9da" providerId="ADAL" clId="{D0F15991-CF6C-8C4B-AD21-DC26DB777E50}" dt="2022-10-17T15:55:03.700" v="600" actId="2711"/>
          <ac:spMkLst>
            <pc:docMk/>
            <pc:sldMk cId="997172901" sldId="392"/>
            <ac:spMk id="38" creationId="{34035D36-A25B-0F4E-AFF6-A683150A5E46}"/>
          </ac:spMkLst>
        </pc:spChg>
        <pc:spChg chg="mod">
          <ac:chgData name="Cannell, Michael B" userId="df291291-9ac9-42c2-a976-062f6e2ad9da" providerId="ADAL" clId="{D0F15991-CF6C-8C4B-AD21-DC26DB777E50}" dt="2022-10-17T15:55:03.700" v="600" actId="2711"/>
          <ac:spMkLst>
            <pc:docMk/>
            <pc:sldMk cId="997172901" sldId="392"/>
            <ac:spMk id="39" creationId="{5DA32876-677D-B749-B96E-808FC00588E3}"/>
          </ac:spMkLst>
        </pc:spChg>
        <pc:spChg chg="mod">
          <ac:chgData name="Cannell, Michael B" userId="df291291-9ac9-42c2-a976-062f6e2ad9da" providerId="ADAL" clId="{D0F15991-CF6C-8C4B-AD21-DC26DB777E50}" dt="2022-10-17T15:55:03.700" v="600" actId="2711"/>
          <ac:spMkLst>
            <pc:docMk/>
            <pc:sldMk cId="997172901" sldId="392"/>
            <ac:spMk id="40" creationId="{323FF98F-5B9C-F244-9352-8CD443F4CC32}"/>
          </ac:spMkLst>
        </pc:spChg>
        <pc:spChg chg="mod">
          <ac:chgData name="Cannell, Michael B" userId="df291291-9ac9-42c2-a976-062f6e2ad9da" providerId="ADAL" clId="{D0F15991-CF6C-8C4B-AD21-DC26DB777E50}" dt="2022-10-17T15:55:03.700" v="600" actId="2711"/>
          <ac:spMkLst>
            <pc:docMk/>
            <pc:sldMk cId="997172901" sldId="392"/>
            <ac:spMk id="41" creationId="{0F399105-B8BB-1446-842E-CA5863ED1553}"/>
          </ac:spMkLst>
        </pc:spChg>
        <pc:spChg chg="mod">
          <ac:chgData name="Cannell, Michael B" userId="df291291-9ac9-42c2-a976-062f6e2ad9da" providerId="ADAL" clId="{D0F15991-CF6C-8C4B-AD21-DC26DB777E50}" dt="2022-10-17T15:55:03.700" v="600" actId="2711"/>
          <ac:spMkLst>
            <pc:docMk/>
            <pc:sldMk cId="997172901" sldId="392"/>
            <ac:spMk id="42" creationId="{015C3A60-6240-8C43-B4F2-7C95B0182F29}"/>
          </ac:spMkLst>
        </pc:spChg>
        <pc:spChg chg="mod">
          <ac:chgData name="Cannell, Michael B" userId="df291291-9ac9-42c2-a976-062f6e2ad9da" providerId="ADAL" clId="{D0F15991-CF6C-8C4B-AD21-DC26DB777E50}" dt="2022-10-17T15:55:03.700" v="600" actId="2711"/>
          <ac:spMkLst>
            <pc:docMk/>
            <pc:sldMk cId="997172901" sldId="392"/>
            <ac:spMk id="43" creationId="{57D2AA69-9D03-D647-A5F0-06BAE9283618}"/>
          </ac:spMkLst>
        </pc:spChg>
        <pc:spChg chg="mod">
          <ac:chgData name="Cannell, Michael B" userId="df291291-9ac9-42c2-a976-062f6e2ad9da" providerId="ADAL" clId="{D0F15991-CF6C-8C4B-AD21-DC26DB777E50}" dt="2022-10-17T15:55:03.700" v="600" actId="2711"/>
          <ac:spMkLst>
            <pc:docMk/>
            <pc:sldMk cId="997172901" sldId="392"/>
            <ac:spMk id="44" creationId="{BDA68770-E2A4-6B42-B19A-BCE66E928CC1}"/>
          </ac:spMkLst>
        </pc:spChg>
        <pc:spChg chg="mod">
          <ac:chgData name="Cannell, Michael B" userId="df291291-9ac9-42c2-a976-062f6e2ad9da" providerId="ADAL" clId="{D0F15991-CF6C-8C4B-AD21-DC26DB777E50}" dt="2022-10-17T15:55:03.700" v="600" actId="2711"/>
          <ac:spMkLst>
            <pc:docMk/>
            <pc:sldMk cId="997172901" sldId="392"/>
            <ac:spMk id="48" creationId="{FF4CEA5D-AD0A-0B48-935B-9F191DBE9646}"/>
          </ac:spMkLst>
        </pc:spChg>
        <pc:spChg chg="mod">
          <ac:chgData name="Cannell, Michael B" userId="df291291-9ac9-42c2-a976-062f6e2ad9da" providerId="ADAL" clId="{D0F15991-CF6C-8C4B-AD21-DC26DB777E50}" dt="2022-10-17T15:55:03.700" v="600" actId="2711"/>
          <ac:spMkLst>
            <pc:docMk/>
            <pc:sldMk cId="997172901" sldId="392"/>
            <ac:spMk id="49" creationId="{EC643537-4DD9-5645-B6F0-4AED1CD6A023}"/>
          </ac:spMkLst>
        </pc:spChg>
      </pc:sldChg>
      <pc:sldChg chg="modSp mod addCm">
        <pc:chgData name="Cannell, Michael B" userId="df291291-9ac9-42c2-a976-062f6e2ad9da" providerId="ADAL" clId="{D0F15991-CF6C-8C4B-AD21-DC26DB777E50}" dt="2022-10-17T15:52:41.298" v="582" actId="14734"/>
        <pc:sldMkLst>
          <pc:docMk/>
          <pc:sldMk cId="447311327" sldId="394"/>
        </pc:sldMkLst>
        <pc:spChg chg="mod">
          <ac:chgData name="Cannell, Michael B" userId="df291291-9ac9-42c2-a976-062f6e2ad9da" providerId="ADAL" clId="{D0F15991-CF6C-8C4B-AD21-DC26DB777E50}" dt="2022-10-17T15:52:15.473" v="573" actId="2711"/>
          <ac:spMkLst>
            <pc:docMk/>
            <pc:sldMk cId="447311327" sldId="394"/>
            <ac:spMk id="2" creationId="{A361005A-072B-0642-AFFB-CD9033CB14AE}"/>
          </ac:spMkLst>
        </pc:spChg>
        <pc:spChg chg="mod">
          <ac:chgData name="Cannell, Michael B" userId="df291291-9ac9-42c2-a976-062f6e2ad9da" providerId="ADAL" clId="{D0F15991-CF6C-8C4B-AD21-DC26DB777E50}" dt="2022-10-17T15:52:15.473" v="573" actId="2711"/>
          <ac:spMkLst>
            <pc:docMk/>
            <pc:sldMk cId="447311327" sldId="394"/>
            <ac:spMk id="5" creationId="{8D28069E-3A94-8746-96FE-DEFD9889C149}"/>
          </ac:spMkLst>
        </pc:spChg>
        <pc:graphicFrameChg chg="modGraphic">
          <ac:chgData name="Cannell, Michael B" userId="df291291-9ac9-42c2-a976-062f6e2ad9da" providerId="ADAL" clId="{D0F15991-CF6C-8C4B-AD21-DC26DB777E50}" dt="2022-10-17T15:52:41.298" v="582" actId="14734"/>
          <ac:graphicFrameMkLst>
            <pc:docMk/>
            <pc:sldMk cId="447311327" sldId="394"/>
            <ac:graphicFrameMk id="4" creationId="{C3D62E7F-96F9-5F44-8765-5BAA6FD24A6E}"/>
          </ac:graphicFrameMkLst>
        </pc:graphicFrameChg>
      </pc:sldChg>
      <pc:sldChg chg="modSp mod addCm">
        <pc:chgData name="Cannell, Michael B" userId="df291291-9ac9-42c2-a976-062f6e2ad9da" providerId="ADAL" clId="{D0F15991-CF6C-8C4B-AD21-DC26DB777E50}" dt="2022-10-17T15:52:07.788" v="572" actId="14734"/>
        <pc:sldMkLst>
          <pc:docMk/>
          <pc:sldMk cId="3752199108" sldId="400"/>
        </pc:sldMkLst>
        <pc:spChg chg="mod">
          <ac:chgData name="Cannell, Michael B" userId="df291291-9ac9-42c2-a976-062f6e2ad9da" providerId="ADAL" clId="{D0F15991-CF6C-8C4B-AD21-DC26DB777E50}" dt="2022-10-17T15:51:50.018" v="568" actId="2711"/>
          <ac:spMkLst>
            <pc:docMk/>
            <pc:sldMk cId="3752199108" sldId="400"/>
            <ac:spMk id="2" creationId="{A361005A-072B-0642-AFFB-CD9033CB14AE}"/>
          </ac:spMkLst>
        </pc:spChg>
        <pc:spChg chg="mod">
          <ac:chgData name="Cannell, Michael B" userId="df291291-9ac9-42c2-a976-062f6e2ad9da" providerId="ADAL" clId="{D0F15991-CF6C-8C4B-AD21-DC26DB777E50}" dt="2022-10-17T15:51:50.018" v="568" actId="2711"/>
          <ac:spMkLst>
            <pc:docMk/>
            <pc:sldMk cId="3752199108" sldId="400"/>
            <ac:spMk id="5" creationId="{8D28069E-3A94-8746-96FE-DEFD9889C149}"/>
          </ac:spMkLst>
        </pc:spChg>
        <pc:graphicFrameChg chg="modGraphic">
          <ac:chgData name="Cannell, Michael B" userId="df291291-9ac9-42c2-a976-062f6e2ad9da" providerId="ADAL" clId="{D0F15991-CF6C-8C4B-AD21-DC26DB777E50}" dt="2022-10-17T15:52:07.788" v="572" actId="14734"/>
          <ac:graphicFrameMkLst>
            <pc:docMk/>
            <pc:sldMk cId="3752199108" sldId="400"/>
            <ac:graphicFrameMk id="4" creationId="{C3D62E7F-96F9-5F44-8765-5BAA6FD24A6E}"/>
          </ac:graphicFrameMkLst>
        </pc:graphicFrameChg>
      </pc:sldChg>
      <pc:sldChg chg="modSp mod addCm">
        <pc:chgData name="Cannell, Michael B" userId="df291291-9ac9-42c2-a976-062f6e2ad9da" providerId="ADAL" clId="{D0F15991-CF6C-8C4B-AD21-DC26DB777E50}" dt="2022-10-17T15:52:59.219" v="584" actId="2711"/>
        <pc:sldMkLst>
          <pc:docMk/>
          <pc:sldMk cId="203660323" sldId="402"/>
        </pc:sldMkLst>
        <pc:spChg chg="mod">
          <ac:chgData name="Cannell, Michael B" userId="df291291-9ac9-42c2-a976-062f6e2ad9da" providerId="ADAL" clId="{D0F15991-CF6C-8C4B-AD21-DC26DB777E50}" dt="2022-10-17T15:52:51.018" v="583" actId="2711"/>
          <ac:spMkLst>
            <pc:docMk/>
            <pc:sldMk cId="203660323" sldId="402"/>
            <ac:spMk id="2" creationId="{A361005A-072B-0642-AFFB-CD9033CB14AE}"/>
          </ac:spMkLst>
        </pc:spChg>
        <pc:spChg chg="mod">
          <ac:chgData name="Cannell, Michael B" userId="df291291-9ac9-42c2-a976-062f6e2ad9da" providerId="ADAL" clId="{D0F15991-CF6C-8C4B-AD21-DC26DB777E50}" dt="2022-10-17T15:52:51.018" v="583" actId="2711"/>
          <ac:spMkLst>
            <pc:docMk/>
            <pc:sldMk cId="203660323" sldId="402"/>
            <ac:spMk id="5" creationId="{8D28069E-3A94-8746-96FE-DEFD9889C149}"/>
          </ac:spMkLst>
        </pc:spChg>
        <pc:graphicFrameChg chg="modGraphic">
          <ac:chgData name="Cannell, Michael B" userId="df291291-9ac9-42c2-a976-062f6e2ad9da" providerId="ADAL" clId="{D0F15991-CF6C-8C4B-AD21-DC26DB777E50}" dt="2022-10-17T15:52:59.219" v="584" actId="2711"/>
          <ac:graphicFrameMkLst>
            <pc:docMk/>
            <pc:sldMk cId="203660323" sldId="402"/>
            <ac:graphicFrameMk id="4" creationId="{C3D62E7F-96F9-5F44-8765-5BAA6FD24A6E}"/>
          </ac:graphicFrameMkLst>
        </pc:graphicFrameChg>
      </pc:sldChg>
      <pc:sldChg chg="modSp mod addCm">
        <pc:chgData name="Cannell, Michael B" userId="df291291-9ac9-42c2-a976-062f6e2ad9da" providerId="ADAL" clId="{D0F15991-CF6C-8C4B-AD21-DC26DB777E50}" dt="2022-10-17T15:53:16.068" v="586" actId="2711"/>
        <pc:sldMkLst>
          <pc:docMk/>
          <pc:sldMk cId="1809522269" sldId="403"/>
        </pc:sldMkLst>
        <pc:spChg chg="mod">
          <ac:chgData name="Cannell, Michael B" userId="df291291-9ac9-42c2-a976-062f6e2ad9da" providerId="ADAL" clId="{D0F15991-CF6C-8C4B-AD21-DC26DB777E50}" dt="2022-10-17T15:53:08.967" v="585" actId="2711"/>
          <ac:spMkLst>
            <pc:docMk/>
            <pc:sldMk cId="1809522269" sldId="403"/>
            <ac:spMk id="2" creationId="{A361005A-072B-0642-AFFB-CD9033CB14AE}"/>
          </ac:spMkLst>
        </pc:spChg>
        <pc:spChg chg="mod">
          <ac:chgData name="Cannell, Michael B" userId="df291291-9ac9-42c2-a976-062f6e2ad9da" providerId="ADAL" clId="{D0F15991-CF6C-8C4B-AD21-DC26DB777E50}" dt="2022-10-17T15:53:08.967" v="585" actId="2711"/>
          <ac:spMkLst>
            <pc:docMk/>
            <pc:sldMk cId="1809522269" sldId="403"/>
            <ac:spMk id="3" creationId="{B91B5291-EE03-B442-A586-0C7530D2C610}"/>
          </ac:spMkLst>
        </pc:spChg>
        <pc:spChg chg="mod">
          <ac:chgData name="Cannell, Michael B" userId="df291291-9ac9-42c2-a976-062f6e2ad9da" providerId="ADAL" clId="{D0F15991-CF6C-8C4B-AD21-DC26DB777E50}" dt="2022-10-17T15:53:08.967" v="585" actId="2711"/>
          <ac:spMkLst>
            <pc:docMk/>
            <pc:sldMk cId="1809522269" sldId="403"/>
            <ac:spMk id="5" creationId="{8D28069E-3A94-8746-96FE-DEFD9889C149}"/>
          </ac:spMkLst>
        </pc:spChg>
        <pc:graphicFrameChg chg="modGraphic">
          <ac:chgData name="Cannell, Michael B" userId="df291291-9ac9-42c2-a976-062f6e2ad9da" providerId="ADAL" clId="{D0F15991-CF6C-8C4B-AD21-DC26DB777E50}" dt="2022-10-17T15:53:16.068" v="586" actId="2711"/>
          <ac:graphicFrameMkLst>
            <pc:docMk/>
            <pc:sldMk cId="1809522269" sldId="403"/>
            <ac:graphicFrameMk id="4" creationId="{C3D62E7F-96F9-5F44-8765-5BAA6FD24A6E}"/>
          </ac:graphicFrameMkLst>
        </pc:graphicFrameChg>
      </pc:sldChg>
      <pc:sldChg chg="modSp mod addCm">
        <pc:chgData name="Cannell, Michael B" userId="df291291-9ac9-42c2-a976-062f6e2ad9da" providerId="ADAL" clId="{D0F15991-CF6C-8C4B-AD21-DC26DB777E50}" dt="2022-10-17T15:54:08.469" v="594" actId="2711"/>
        <pc:sldMkLst>
          <pc:docMk/>
          <pc:sldMk cId="1305560701" sldId="404"/>
        </pc:sldMkLst>
        <pc:spChg chg="mod">
          <ac:chgData name="Cannell, Michael B" userId="df291291-9ac9-42c2-a976-062f6e2ad9da" providerId="ADAL" clId="{D0F15991-CF6C-8C4B-AD21-DC26DB777E50}" dt="2022-10-17T15:53:44.531" v="590" actId="2711"/>
          <ac:spMkLst>
            <pc:docMk/>
            <pc:sldMk cId="1305560701" sldId="404"/>
            <ac:spMk id="3" creationId="{B91B5291-EE03-B442-A586-0C7530D2C610}"/>
          </ac:spMkLst>
        </pc:spChg>
        <pc:spChg chg="mod">
          <ac:chgData name="Cannell, Michael B" userId="df291291-9ac9-42c2-a976-062f6e2ad9da" providerId="ADAL" clId="{D0F15991-CF6C-8C4B-AD21-DC26DB777E50}" dt="2022-10-17T15:53:44.531" v="590" actId="2711"/>
          <ac:spMkLst>
            <pc:docMk/>
            <pc:sldMk cId="1305560701" sldId="404"/>
            <ac:spMk id="7" creationId="{C9A85152-1A23-D34A-B681-115574E4399C}"/>
          </ac:spMkLst>
        </pc:spChg>
        <pc:spChg chg="mod">
          <ac:chgData name="Cannell, Michael B" userId="df291291-9ac9-42c2-a976-062f6e2ad9da" providerId="ADAL" clId="{D0F15991-CF6C-8C4B-AD21-DC26DB777E50}" dt="2022-10-17T15:53:44.531" v="590" actId="2711"/>
          <ac:spMkLst>
            <pc:docMk/>
            <pc:sldMk cId="1305560701" sldId="404"/>
            <ac:spMk id="8" creationId="{BDFC09D8-AB8D-E94A-980B-0E3387531275}"/>
          </ac:spMkLst>
        </pc:spChg>
        <pc:graphicFrameChg chg="mod modGraphic">
          <ac:chgData name="Cannell, Michael B" userId="df291291-9ac9-42c2-a976-062f6e2ad9da" providerId="ADAL" clId="{D0F15991-CF6C-8C4B-AD21-DC26DB777E50}" dt="2022-10-17T15:53:57.170" v="592" actId="2711"/>
          <ac:graphicFrameMkLst>
            <pc:docMk/>
            <pc:sldMk cId="1305560701" sldId="404"/>
            <ac:graphicFrameMk id="4" creationId="{C3D62E7F-96F9-5F44-8765-5BAA6FD24A6E}"/>
          </ac:graphicFrameMkLst>
        </pc:graphicFrameChg>
        <pc:graphicFrameChg chg="modGraphic">
          <ac:chgData name="Cannell, Michael B" userId="df291291-9ac9-42c2-a976-062f6e2ad9da" providerId="ADAL" clId="{D0F15991-CF6C-8C4B-AD21-DC26DB777E50}" dt="2022-10-17T15:54:02.541" v="593" actId="2711"/>
          <ac:graphicFrameMkLst>
            <pc:docMk/>
            <pc:sldMk cId="1305560701" sldId="404"/>
            <ac:graphicFrameMk id="6" creationId="{B511E549-0233-3B40-B1AA-3AA1D0E70ED0}"/>
          </ac:graphicFrameMkLst>
        </pc:graphicFrameChg>
        <pc:graphicFrameChg chg="modGraphic">
          <ac:chgData name="Cannell, Michael B" userId="df291291-9ac9-42c2-a976-062f6e2ad9da" providerId="ADAL" clId="{D0F15991-CF6C-8C4B-AD21-DC26DB777E50}" dt="2022-10-17T15:54:08.469" v="594" actId="2711"/>
          <ac:graphicFrameMkLst>
            <pc:docMk/>
            <pc:sldMk cId="1305560701" sldId="404"/>
            <ac:graphicFrameMk id="9" creationId="{D5260641-87FE-E14D-9832-7802D188E1CC}"/>
          </ac:graphicFrameMkLst>
        </pc:graphicFrameChg>
      </pc:sldChg>
      <pc:sldChg chg="modSp mod addCm">
        <pc:chgData name="Cannell, Michael B" userId="df291291-9ac9-42c2-a976-062f6e2ad9da" providerId="ADAL" clId="{D0F15991-CF6C-8C4B-AD21-DC26DB777E50}" dt="2022-10-17T15:50:02.703" v="554" actId="14734"/>
        <pc:sldMkLst>
          <pc:docMk/>
          <pc:sldMk cId="3579856493" sldId="406"/>
        </pc:sldMkLst>
        <pc:spChg chg="mod">
          <ac:chgData name="Cannell, Michael B" userId="df291291-9ac9-42c2-a976-062f6e2ad9da" providerId="ADAL" clId="{D0F15991-CF6C-8C4B-AD21-DC26DB777E50}" dt="2022-10-17T15:49:39.324" v="550" actId="2711"/>
          <ac:spMkLst>
            <pc:docMk/>
            <pc:sldMk cId="3579856493" sldId="406"/>
            <ac:spMk id="2" creationId="{68107AB2-358E-BE44-BBB3-7C564DAF7583}"/>
          </ac:spMkLst>
        </pc:spChg>
        <pc:spChg chg="mod">
          <ac:chgData name="Cannell, Michael B" userId="df291291-9ac9-42c2-a976-062f6e2ad9da" providerId="ADAL" clId="{D0F15991-CF6C-8C4B-AD21-DC26DB777E50}" dt="2022-10-17T15:49:39.324" v="550" actId="2711"/>
          <ac:spMkLst>
            <pc:docMk/>
            <pc:sldMk cId="3579856493" sldId="406"/>
            <ac:spMk id="3" creationId="{6B3673B3-D3C3-704D-9340-8428E7DE0029}"/>
          </ac:spMkLst>
        </pc:spChg>
        <pc:spChg chg="mod">
          <ac:chgData name="Cannell, Michael B" userId="df291291-9ac9-42c2-a976-062f6e2ad9da" providerId="ADAL" clId="{D0F15991-CF6C-8C4B-AD21-DC26DB777E50}" dt="2022-10-17T15:49:39.324" v="550" actId="2711"/>
          <ac:spMkLst>
            <pc:docMk/>
            <pc:sldMk cId="3579856493" sldId="406"/>
            <ac:spMk id="6" creationId="{7DD2E93A-E761-2F4C-85A2-F76CCD78162B}"/>
          </ac:spMkLst>
        </pc:spChg>
        <pc:spChg chg="mod">
          <ac:chgData name="Cannell, Michael B" userId="df291291-9ac9-42c2-a976-062f6e2ad9da" providerId="ADAL" clId="{D0F15991-CF6C-8C4B-AD21-DC26DB777E50}" dt="2022-10-17T15:49:39.324" v="550" actId="2711"/>
          <ac:spMkLst>
            <pc:docMk/>
            <pc:sldMk cId="3579856493" sldId="406"/>
            <ac:spMk id="7" creationId="{B87DBB17-3FD8-234F-AB0C-16D251057509}"/>
          </ac:spMkLst>
        </pc:spChg>
        <pc:spChg chg="mod">
          <ac:chgData name="Cannell, Michael B" userId="df291291-9ac9-42c2-a976-062f6e2ad9da" providerId="ADAL" clId="{D0F15991-CF6C-8C4B-AD21-DC26DB777E50}" dt="2022-10-17T15:49:39.324" v="550" actId="2711"/>
          <ac:spMkLst>
            <pc:docMk/>
            <pc:sldMk cId="3579856493" sldId="406"/>
            <ac:spMk id="8" creationId="{5C2C49A6-B9BF-7144-9169-C33225E926D3}"/>
          </ac:spMkLst>
        </pc:spChg>
        <pc:spChg chg="mod">
          <ac:chgData name="Cannell, Michael B" userId="df291291-9ac9-42c2-a976-062f6e2ad9da" providerId="ADAL" clId="{D0F15991-CF6C-8C4B-AD21-DC26DB777E50}" dt="2022-10-17T15:49:39.324" v="550" actId="2711"/>
          <ac:spMkLst>
            <pc:docMk/>
            <pc:sldMk cId="3579856493" sldId="406"/>
            <ac:spMk id="9" creationId="{49FE9C22-881C-3545-989E-08B8346CCB9D}"/>
          </ac:spMkLst>
        </pc:spChg>
        <pc:graphicFrameChg chg="modGraphic">
          <ac:chgData name="Cannell, Michael B" userId="df291291-9ac9-42c2-a976-062f6e2ad9da" providerId="ADAL" clId="{D0F15991-CF6C-8C4B-AD21-DC26DB777E50}" dt="2022-10-17T15:49:47.272" v="551" actId="2711"/>
          <ac:graphicFrameMkLst>
            <pc:docMk/>
            <pc:sldMk cId="3579856493" sldId="406"/>
            <ac:graphicFrameMk id="4" creationId="{26FD65C0-140F-1C43-930E-EBB7373AA1D0}"/>
          </ac:graphicFrameMkLst>
        </pc:graphicFrameChg>
        <pc:graphicFrameChg chg="modGraphic">
          <ac:chgData name="Cannell, Michael B" userId="df291291-9ac9-42c2-a976-062f6e2ad9da" providerId="ADAL" clId="{D0F15991-CF6C-8C4B-AD21-DC26DB777E50}" dt="2022-10-17T15:50:02.703" v="554" actId="14734"/>
          <ac:graphicFrameMkLst>
            <pc:docMk/>
            <pc:sldMk cId="3579856493" sldId="406"/>
            <ac:graphicFrameMk id="5" creationId="{B62B3734-48AE-FC49-A2D7-F0F1BC653853}"/>
          </ac:graphicFrameMkLst>
        </pc:graphicFrameChg>
      </pc:sldChg>
      <pc:sldChg chg="modSp mod addCm">
        <pc:chgData name="Cannell, Michael B" userId="df291291-9ac9-42c2-a976-062f6e2ad9da" providerId="ADAL" clId="{D0F15991-CF6C-8C4B-AD21-DC26DB777E50}" dt="2022-10-17T15:53:37.191" v="589" actId="2711"/>
        <pc:sldMkLst>
          <pc:docMk/>
          <pc:sldMk cId="393602964" sldId="407"/>
        </pc:sldMkLst>
        <pc:spChg chg="mod">
          <ac:chgData name="Cannell, Michael B" userId="df291291-9ac9-42c2-a976-062f6e2ad9da" providerId="ADAL" clId="{D0F15991-CF6C-8C4B-AD21-DC26DB777E50}" dt="2022-10-17T15:53:26.979" v="587" actId="2711"/>
          <ac:spMkLst>
            <pc:docMk/>
            <pc:sldMk cId="393602964" sldId="407"/>
            <ac:spMk id="2" creationId="{A361005A-072B-0642-AFFB-CD9033CB14AE}"/>
          </ac:spMkLst>
        </pc:spChg>
        <pc:spChg chg="mod">
          <ac:chgData name="Cannell, Michael B" userId="df291291-9ac9-42c2-a976-062f6e2ad9da" providerId="ADAL" clId="{D0F15991-CF6C-8C4B-AD21-DC26DB777E50}" dt="2022-10-17T15:53:26.979" v="587" actId="2711"/>
          <ac:spMkLst>
            <pc:docMk/>
            <pc:sldMk cId="393602964" sldId="407"/>
            <ac:spMk id="3" creationId="{B91B5291-EE03-B442-A586-0C7530D2C610}"/>
          </ac:spMkLst>
        </pc:spChg>
        <pc:graphicFrameChg chg="modGraphic">
          <ac:chgData name="Cannell, Michael B" userId="df291291-9ac9-42c2-a976-062f6e2ad9da" providerId="ADAL" clId="{D0F15991-CF6C-8C4B-AD21-DC26DB777E50}" dt="2022-10-17T15:53:31.720" v="588" actId="2711"/>
          <ac:graphicFrameMkLst>
            <pc:docMk/>
            <pc:sldMk cId="393602964" sldId="407"/>
            <ac:graphicFrameMk id="4" creationId="{C3D62E7F-96F9-5F44-8765-5BAA6FD24A6E}"/>
          </ac:graphicFrameMkLst>
        </pc:graphicFrameChg>
        <pc:graphicFrameChg chg="modGraphic">
          <ac:chgData name="Cannell, Michael B" userId="df291291-9ac9-42c2-a976-062f6e2ad9da" providerId="ADAL" clId="{D0F15991-CF6C-8C4B-AD21-DC26DB777E50}" dt="2022-10-17T15:53:37.191" v="589" actId="2711"/>
          <ac:graphicFrameMkLst>
            <pc:docMk/>
            <pc:sldMk cId="393602964" sldId="407"/>
            <ac:graphicFrameMk id="6" creationId="{B511E549-0233-3B40-B1AA-3AA1D0E70ED0}"/>
          </ac:graphicFrameMkLst>
        </pc:graphicFrameChg>
      </pc:sldChg>
      <pc:sldChg chg="addCm">
        <pc:chgData name="Cannell, Michael B" userId="df291291-9ac9-42c2-a976-062f6e2ad9da" providerId="ADAL" clId="{D0F15991-CF6C-8C4B-AD21-DC26DB777E50}" dt="2022-10-14T17:00:09.166" v="102"/>
        <pc:sldMkLst>
          <pc:docMk/>
          <pc:sldMk cId="1473505395" sldId="409"/>
        </pc:sldMkLst>
      </pc:sldChg>
      <pc:sldChg chg="modSp mod">
        <pc:chgData name="Cannell, Michael B" userId="df291291-9ac9-42c2-a976-062f6e2ad9da" providerId="ADAL" clId="{D0F15991-CF6C-8C4B-AD21-DC26DB777E50}" dt="2022-10-17T15:51:06.873" v="562" actId="2711"/>
        <pc:sldMkLst>
          <pc:docMk/>
          <pc:sldMk cId="658369598" sldId="410"/>
        </pc:sldMkLst>
        <pc:graphicFrameChg chg="modGraphic">
          <ac:chgData name="Cannell, Michael B" userId="df291291-9ac9-42c2-a976-062f6e2ad9da" providerId="ADAL" clId="{D0F15991-CF6C-8C4B-AD21-DC26DB777E50}" dt="2022-10-17T15:51:06.173" v="561" actId="2711"/>
          <ac:graphicFrameMkLst>
            <pc:docMk/>
            <pc:sldMk cId="658369598" sldId="410"/>
            <ac:graphicFrameMk id="4" creationId="{26FD65C0-140F-1C43-930E-EBB7373AA1D0}"/>
          </ac:graphicFrameMkLst>
        </pc:graphicFrameChg>
        <pc:graphicFrameChg chg="modGraphic">
          <ac:chgData name="Cannell, Michael B" userId="df291291-9ac9-42c2-a976-062f6e2ad9da" providerId="ADAL" clId="{D0F15991-CF6C-8C4B-AD21-DC26DB777E50}" dt="2022-10-17T15:51:06.873" v="562" actId="2711"/>
          <ac:graphicFrameMkLst>
            <pc:docMk/>
            <pc:sldMk cId="658369598" sldId="410"/>
            <ac:graphicFrameMk id="5" creationId="{B62B3734-48AE-FC49-A2D7-F0F1BC653853}"/>
          </ac:graphicFrameMkLst>
        </pc:graphicFrameChg>
      </pc:sldChg>
      <pc:sldChg chg="modSp mod addCm modCm">
        <pc:chgData name="Cannell, Michael B" userId="df291291-9ac9-42c2-a976-062f6e2ad9da" providerId="ADAL" clId="{D0F15991-CF6C-8C4B-AD21-DC26DB777E50}" dt="2022-10-18T13:57:13.173" v="9131"/>
        <pc:sldMkLst>
          <pc:docMk/>
          <pc:sldMk cId="786624917" sldId="411"/>
        </pc:sldMkLst>
        <pc:spChg chg="mod">
          <ac:chgData name="Cannell, Michael B" userId="df291291-9ac9-42c2-a976-062f6e2ad9da" providerId="ADAL" clId="{D0F15991-CF6C-8C4B-AD21-DC26DB777E50}" dt="2022-10-17T15:51:13.956" v="563" actId="2711"/>
          <ac:spMkLst>
            <pc:docMk/>
            <pc:sldMk cId="786624917" sldId="411"/>
            <ac:spMk id="2" creationId="{B2093575-4D5D-5742-804C-129892BDC984}"/>
          </ac:spMkLst>
        </pc:spChg>
        <pc:spChg chg="mod">
          <ac:chgData name="Cannell, Michael B" userId="df291291-9ac9-42c2-a976-062f6e2ad9da" providerId="ADAL" clId="{D0F15991-CF6C-8C4B-AD21-DC26DB777E50}" dt="2022-10-18T13:57:04.782" v="9130" actId="207"/>
          <ac:spMkLst>
            <pc:docMk/>
            <pc:sldMk cId="786624917" sldId="411"/>
            <ac:spMk id="6" creationId="{341DC4A3-FB93-D143-A8DA-75447CD1909B}"/>
          </ac:spMkLst>
        </pc:spChg>
        <pc:spChg chg="mod">
          <ac:chgData name="Cannell, Michael B" userId="df291291-9ac9-42c2-a976-062f6e2ad9da" providerId="ADAL" clId="{D0F15991-CF6C-8C4B-AD21-DC26DB777E50}" dt="2022-10-17T15:51:23.559" v="565" actId="14100"/>
          <ac:spMkLst>
            <pc:docMk/>
            <pc:sldMk cId="786624917" sldId="411"/>
            <ac:spMk id="8" creationId="{15B3C648-F6FF-D049-8096-2290AA7D0C39}"/>
          </ac:spMkLst>
        </pc:spChg>
        <pc:spChg chg="mod">
          <ac:chgData name="Cannell, Michael B" userId="df291291-9ac9-42c2-a976-062f6e2ad9da" providerId="ADAL" clId="{D0F15991-CF6C-8C4B-AD21-DC26DB777E50}" dt="2022-10-17T15:51:13.956" v="563" actId="2711"/>
          <ac:spMkLst>
            <pc:docMk/>
            <pc:sldMk cId="786624917" sldId="411"/>
            <ac:spMk id="9" creationId="{E6C9E3C5-98C0-884F-BE13-A6A8B33EEA65}"/>
          </ac:spMkLst>
        </pc:spChg>
        <pc:spChg chg="mod">
          <ac:chgData name="Cannell, Michael B" userId="df291291-9ac9-42c2-a976-062f6e2ad9da" providerId="ADAL" clId="{D0F15991-CF6C-8C4B-AD21-DC26DB777E50}" dt="2022-10-17T15:51:37.178" v="567" actId="1076"/>
          <ac:spMkLst>
            <pc:docMk/>
            <pc:sldMk cId="786624917" sldId="411"/>
            <ac:spMk id="10" creationId="{235A041E-2D8D-F040-9BA9-80B2E0011BBA}"/>
          </ac:spMkLst>
        </pc:spChg>
        <pc:spChg chg="mod">
          <ac:chgData name="Cannell, Michael B" userId="df291291-9ac9-42c2-a976-062f6e2ad9da" providerId="ADAL" clId="{D0F15991-CF6C-8C4B-AD21-DC26DB777E50}" dt="2022-10-17T15:51:20.668" v="564" actId="14100"/>
          <ac:spMkLst>
            <pc:docMk/>
            <pc:sldMk cId="786624917" sldId="411"/>
            <ac:spMk id="11" creationId="{1FB44871-9545-B74A-AB97-24BCDFEFD7C0}"/>
          </ac:spMkLst>
        </pc:spChg>
        <pc:spChg chg="mod">
          <ac:chgData name="Cannell, Michael B" userId="df291291-9ac9-42c2-a976-062f6e2ad9da" providerId="ADAL" clId="{D0F15991-CF6C-8C4B-AD21-DC26DB777E50}" dt="2022-10-17T15:51:13.956" v="563" actId="2711"/>
          <ac:spMkLst>
            <pc:docMk/>
            <pc:sldMk cId="786624917" sldId="411"/>
            <ac:spMk id="12" creationId="{A7FC9A39-142C-BB4D-BAEB-8A4EAC244F2A}"/>
          </ac:spMkLst>
        </pc:spChg>
        <pc:spChg chg="mod">
          <ac:chgData name="Cannell, Michael B" userId="df291291-9ac9-42c2-a976-062f6e2ad9da" providerId="ADAL" clId="{D0F15991-CF6C-8C4B-AD21-DC26DB777E50}" dt="2022-10-17T15:51:13.956" v="563" actId="2711"/>
          <ac:spMkLst>
            <pc:docMk/>
            <pc:sldMk cId="786624917" sldId="411"/>
            <ac:spMk id="13" creationId="{7DC90722-D031-4740-8130-98CE8A1C5923}"/>
          </ac:spMkLst>
        </pc:spChg>
        <pc:spChg chg="mod">
          <ac:chgData name="Cannell, Michael B" userId="df291291-9ac9-42c2-a976-062f6e2ad9da" providerId="ADAL" clId="{D0F15991-CF6C-8C4B-AD21-DC26DB777E50}" dt="2022-10-18T13:57:04.782" v="9130" actId="207"/>
          <ac:spMkLst>
            <pc:docMk/>
            <pc:sldMk cId="786624917" sldId="411"/>
            <ac:spMk id="14" creationId="{A02DBD68-2D2A-7B4E-95EF-033C362A8364}"/>
          </ac:spMkLst>
        </pc:spChg>
        <pc:spChg chg="mod">
          <ac:chgData name="Cannell, Michael B" userId="df291291-9ac9-42c2-a976-062f6e2ad9da" providerId="ADAL" clId="{D0F15991-CF6C-8C4B-AD21-DC26DB777E50}" dt="2022-10-17T15:51:26.008" v="566" actId="14100"/>
          <ac:spMkLst>
            <pc:docMk/>
            <pc:sldMk cId="786624917" sldId="411"/>
            <ac:spMk id="15" creationId="{531808B1-4321-3D42-8052-FD0B29426EF5}"/>
          </ac:spMkLst>
        </pc:spChg>
        <pc:spChg chg="mod">
          <ac:chgData name="Cannell, Michael B" userId="df291291-9ac9-42c2-a976-062f6e2ad9da" providerId="ADAL" clId="{D0F15991-CF6C-8C4B-AD21-DC26DB777E50}" dt="2022-10-17T15:51:13.956" v="563" actId="2711"/>
          <ac:spMkLst>
            <pc:docMk/>
            <pc:sldMk cId="786624917" sldId="411"/>
            <ac:spMk id="16" creationId="{852701B0-E922-7A48-B825-D861FD0842C2}"/>
          </ac:spMkLst>
        </pc:spChg>
        <pc:spChg chg="mod">
          <ac:chgData name="Cannell, Michael B" userId="df291291-9ac9-42c2-a976-062f6e2ad9da" providerId="ADAL" clId="{D0F15991-CF6C-8C4B-AD21-DC26DB777E50}" dt="2022-10-17T15:51:13.956" v="563" actId="2711"/>
          <ac:spMkLst>
            <pc:docMk/>
            <pc:sldMk cId="786624917" sldId="411"/>
            <ac:spMk id="17" creationId="{08DD99D6-882A-F04E-8EF4-80B55D76E676}"/>
          </ac:spMkLst>
        </pc:spChg>
        <pc:spChg chg="mod">
          <ac:chgData name="Cannell, Michael B" userId="df291291-9ac9-42c2-a976-062f6e2ad9da" providerId="ADAL" clId="{D0F15991-CF6C-8C4B-AD21-DC26DB777E50}" dt="2022-10-17T15:51:13.956" v="563" actId="2711"/>
          <ac:spMkLst>
            <pc:docMk/>
            <pc:sldMk cId="786624917" sldId="411"/>
            <ac:spMk id="18" creationId="{29637D5A-4F85-634E-B3BF-40463635B74E}"/>
          </ac:spMkLst>
        </pc:spChg>
        <pc:spChg chg="mod">
          <ac:chgData name="Cannell, Michael B" userId="df291291-9ac9-42c2-a976-062f6e2ad9da" providerId="ADAL" clId="{D0F15991-CF6C-8C4B-AD21-DC26DB777E50}" dt="2022-10-17T15:51:13.956" v="563" actId="2711"/>
          <ac:spMkLst>
            <pc:docMk/>
            <pc:sldMk cId="786624917" sldId="411"/>
            <ac:spMk id="19" creationId="{8BD6AC9D-C6B1-7347-80CB-744B8FCAC0F3}"/>
          </ac:spMkLst>
        </pc:spChg>
        <pc:spChg chg="mod">
          <ac:chgData name="Cannell, Michael B" userId="df291291-9ac9-42c2-a976-062f6e2ad9da" providerId="ADAL" clId="{D0F15991-CF6C-8C4B-AD21-DC26DB777E50}" dt="2022-10-17T15:51:13.956" v="563" actId="2711"/>
          <ac:spMkLst>
            <pc:docMk/>
            <pc:sldMk cId="786624917" sldId="411"/>
            <ac:spMk id="20" creationId="{5D54FD3C-0071-8C49-882B-4FC1ECF97641}"/>
          </ac:spMkLst>
        </pc:spChg>
      </pc:sldChg>
      <pc:sldChg chg="add del">
        <pc:chgData name="Cannell, Michael B" userId="df291291-9ac9-42c2-a976-062f6e2ad9da" providerId="ADAL" clId="{D0F15991-CF6C-8C4B-AD21-DC26DB777E50}" dt="2022-10-18T13:18:01.608" v="8529" actId="2696"/>
        <pc:sldMkLst>
          <pc:docMk/>
          <pc:sldMk cId="1332884384" sldId="505"/>
        </pc:sldMkLst>
      </pc:sldChg>
      <pc:sldChg chg="modSp">
        <pc:chgData name="Cannell, Michael B" userId="df291291-9ac9-42c2-a976-062f6e2ad9da" providerId="ADAL" clId="{D0F15991-CF6C-8C4B-AD21-DC26DB777E50}" dt="2022-10-17T15:44:03.338" v="512" actId="2711"/>
        <pc:sldMkLst>
          <pc:docMk/>
          <pc:sldMk cId="3768086851" sldId="508"/>
        </pc:sldMkLst>
        <pc:graphicFrameChg chg="mod">
          <ac:chgData name="Cannell, Michael B" userId="df291291-9ac9-42c2-a976-062f6e2ad9da" providerId="ADAL" clId="{D0F15991-CF6C-8C4B-AD21-DC26DB777E50}" dt="2022-10-17T15:44:03.338" v="512" actId="2711"/>
          <ac:graphicFrameMkLst>
            <pc:docMk/>
            <pc:sldMk cId="3768086851" sldId="508"/>
            <ac:graphicFrameMk id="5" creationId="{D709FF4F-E8DD-9A4C-AA4A-F6BBA6A070CE}"/>
          </ac:graphicFrameMkLst>
        </pc:graphicFrameChg>
      </pc:sldChg>
      <pc:sldChg chg="modSp add mod addCm modCm modNotesTx">
        <pc:chgData name="Cannell, Michael B" userId="df291291-9ac9-42c2-a976-062f6e2ad9da" providerId="ADAL" clId="{D0F15991-CF6C-8C4B-AD21-DC26DB777E50}" dt="2022-10-17T21:01:44.351" v="2391"/>
        <pc:sldMkLst>
          <pc:docMk/>
          <pc:sldMk cId="104509245" sldId="553"/>
        </pc:sldMkLst>
        <pc:spChg chg="mod">
          <ac:chgData name="Cannell, Michael B" userId="df291291-9ac9-42c2-a976-062f6e2ad9da" providerId="ADAL" clId="{D0F15991-CF6C-8C4B-AD21-DC26DB777E50}" dt="2022-10-14T16:48:14.847" v="7" actId="1076"/>
          <ac:spMkLst>
            <pc:docMk/>
            <pc:sldMk cId="104509245" sldId="553"/>
            <ac:spMk id="7" creationId="{C607C46B-1F80-FE96-C16A-E6DD7AB720AE}"/>
          </ac:spMkLst>
        </pc:spChg>
      </pc:sldChg>
      <pc:sldChg chg="add">
        <pc:chgData name="Cannell, Michael B" userId="df291291-9ac9-42c2-a976-062f6e2ad9da" providerId="ADAL" clId="{D0F15991-CF6C-8C4B-AD21-DC26DB777E50}" dt="2022-10-14T16:47:44.737" v="0"/>
        <pc:sldMkLst>
          <pc:docMk/>
          <pc:sldMk cId="34412781" sldId="598"/>
        </pc:sldMkLst>
      </pc:sldChg>
      <pc:sldChg chg="modSp new del mod modShow">
        <pc:chgData name="Cannell, Michael B" userId="df291291-9ac9-42c2-a976-062f6e2ad9da" providerId="ADAL" clId="{D0F15991-CF6C-8C4B-AD21-DC26DB777E50}" dt="2022-10-18T13:17:57.230" v="8522" actId="2696"/>
        <pc:sldMkLst>
          <pc:docMk/>
          <pc:sldMk cId="1309528021" sldId="599"/>
        </pc:sldMkLst>
        <pc:spChg chg="mod">
          <ac:chgData name="Cannell, Michael B" userId="df291291-9ac9-42c2-a976-062f6e2ad9da" providerId="ADAL" clId="{D0F15991-CF6C-8C4B-AD21-DC26DB777E50}" dt="2022-10-14T16:52:10.268" v="78" actId="207"/>
          <ac:spMkLst>
            <pc:docMk/>
            <pc:sldMk cId="1309528021" sldId="599"/>
            <ac:spMk id="2" creationId="{9A56EE3D-BC9E-A2EA-BDDC-5780AC030B83}"/>
          </ac:spMkLst>
        </pc:spChg>
        <pc:spChg chg="mod">
          <ac:chgData name="Cannell, Michael B" userId="df291291-9ac9-42c2-a976-062f6e2ad9da" providerId="ADAL" clId="{D0F15991-CF6C-8C4B-AD21-DC26DB777E50}" dt="2022-10-14T16:53:51.116" v="81" actId="20577"/>
          <ac:spMkLst>
            <pc:docMk/>
            <pc:sldMk cId="1309528021" sldId="599"/>
            <ac:spMk id="3" creationId="{EDAF3ECD-57D2-9EC0-9CC5-8C182B5197AE}"/>
          </ac:spMkLst>
        </pc:spChg>
      </pc:sldChg>
      <pc:sldChg chg="add del">
        <pc:chgData name="Cannell, Michael B" userId="df291291-9ac9-42c2-a976-062f6e2ad9da" providerId="ADAL" clId="{D0F15991-CF6C-8C4B-AD21-DC26DB777E50}" dt="2022-10-18T13:18:01.621" v="8530" actId="2696"/>
        <pc:sldMkLst>
          <pc:docMk/>
          <pc:sldMk cId="394383850" sldId="620"/>
        </pc:sldMkLst>
      </pc:sldChg>
      <pc:sldChg chg="addSp modSp new del mod addCm">
        <pc:chgData name="Cannell, Michael B" userId="df291291-9ac9-42c2-a976-062f6e2ad9da" providerId="ADAL" clId="{D0F15991-CF6C-8C4B-AD21-DC26DB777E50}" dt="2022-10-18T13:17:57.285" v="8525" actId="2696"/>
        <pc:sldMkLst>
          <pc:docMk/>
          <pc:sldMk cId="1625271949" sldId="621"/>
        </pc:sldMkLst>
        <pc:spChg chg="mod">
          <ac:chgData name="Cannell, Michael B" userId="df291291-9ac9-42c2-a976-062f6e2ad9da" providerId="ADAL" clId="{D0F15991-CF6C-8C4B-AD21-DC26DB777E50}" dt="2022-10-16T21:44:25.738" v="155" actId="20577"/>
          <ac:spMkLst>
            <pc:docMk/>
            <pc:sldMk cId="1625271949" sldId="621"/>
            <ac:spMk id="2" creationId="{22B49B68-B0D4-3DBA-E321-107B8E429F15}"/>
          </ac:spMkLst>
        </pc:spChg>
        <pc:spChg chg="mod">
          <ac:chgData name="Cannell, Michael B" userId="df291291-9ac9-42c2-a976-062f6e2ad9da" providerId="ADAL" clId="{D0F15991-CF6C-8C4B-AD21-DC26DB777E50}" dt="2022-10-16T22:01:08.728" v="255" actId="27636"/>
          <ac:spMkLst>
            <pc:docMk/>
            <pc:sldMk cId="1625271949" sldId="621"/>
            <ac:spMk id="3" creationId="{3F4E19F5-3CAE-37E0-3F79-97A7D48E7D65}"/>
          </ac:spMkLst>
        </pc:spChg>
        <pc:spChg chg="add mod">
          <ac:chgData name="Cannell, Michael B" userId="df291291-9ac9-42c2-a976-062f6e2ad9da" providerId="ADAL" clId="{D0F15991-CF6C-8C4B-AD21-DC26DB777E50}" dt="2022-10-16T21:47:59.232" v="202" actId="1076"/>
          <ac:spMkLst>
            <pc:docMk/>
            <pc:sldMk cId="1625271949" sldId="621"/>
            <ac:spMk id="4" creationId="{E6DAFE97-D1A6-A089-1E14-7AA1A3244F45}"/>
          </ac:spMkLst>
        </pc:spChg>
      </pc:sldChg>
      <pc:sldChg chg="addSp delSp modSp add del mod">
        <pc:chgData name="Cannell, Michael B" userId="df291291-9ac9-42c2-a976-062f6e2ad9da" providerId="ADAL" clId="{D0F15991-CF6C-8C4B-AD21-DC26DB777E50}" dt="2022-10-18T13:17:57.320" v="8527" actId="2696"/>
        <pc:sldMkLst>
          <pc:docMk/>
          <pc:sldMk cId="181434011" sldId="622"/>
        </pc:sldMkLst>
        <pc:spChg chg="del">
          <ac:chgData name="Cannell, Michael B" userId="df291291-9ac9-42c2-a976-062f6e2ad9da" providerId="ADAL" clId="{D0F15991-CF6C-8C4B-AD21-DC26DB777E50}" dt="2022-10-16T21:58:25.387" v="212" actId="478"/>
          <ac:spMkLst>
            <pc:docMk/>
            <pc:sldMk cId="181434011" sldId="622"/>
            <ac:spMk id="2" creationId="{22B49B68-B0D4-3DBA-E321-107B8E429F15}"/>
          </ac:spMkLst>
        </pc:spChg>
        <pc:spChg chg="del mod">
          <ac:chgData name="Cannell, Michael B" userId="df291291-9ac9-42c2-a976-062f6e2ad9da" providerId="ADAL" clId="{D0F15991-CF6C-8C4B-AD21-DC26DB777E50}" dt="2022-10-16T21:58:21.729" v="211" actId="478"/>
          <ac:spMkLst>
            <pc:docMk/>
            <pc:sldMk cId="181434011" sldId="622"/>
            <ac:spMk id="3" creationId="{3F4E19F5-3CAE-37E0-3F79-97A7D48E7D65}"/>
          </ac:spMkLst>
        </pc:spChg>
        <pc:spChg chg="mod">
          <ac:chgData name="Cannell, Michael B" userId="df291291-9ac9-42c2-a976-062f6e2ad9da" providerId="ADAL" clId="{D0F15991-CF6C-8C4B-AD21-DC26DB777E50}" dt="2022-10-16T21:57:22.151" v="208" actId="2711"/>
          <ac:spMkLst>
            <pc:docMk/>
            <pc:sldMk cId="181434011" sldId="622"/>
            <ac:spMk id="4" creationId="{E6DAFE97-D1A6-A089-1E14-7AA1A3244F45}"/>
          </ac:spMkLst>
        </pc:spChg>
        <pc:spChg chg="add del mod">
          <ac:chgData name="Cannell, Michael B" userId="df291291-9ac9-42c2-a976-062f6e2ad9da" providerId="ADAL" clId="{D0F15991-CF6C-8C4B-AD21-DC26DB777E50}" dt="2022-10-16T21:58:27.565" v="213" actId="478"/>
          <ac:spMkLst>
            <pc:docMk/>
            <pc:sldMk cId="181434011" sldId="622"/>
            <ac:spMk id="6" creationId="{1C60363D-F01C-A19E-F474-FD8DD0734CB0}"/>
          </ac:spMkLst>
        </pc:spChg>
        <pc:picChg chg="add mod">
          <ac:chgData name="Cannell, Michael B" userId="df291291-9ac9-42c2-a976-062f6e2ad9da" providerId="ADAL" clId="{D0F15991-CF6C-8C4B-AD21-DC26DB777E50}" dt="2022-10-16T21:58:53.104" v="220" actId="12789"/>
          <ac:picMkLst>
            <pc:docMk/>
            <pc:sldMk cId="181434011" sldId="622"/>
            <ac:picMk id="8" creationId="{77327968-5267-5E3A-0FAB-222C3CFF4357}"/>
          </ac:picMkLst>
        </pc:picChg>
      </pc:sldChg>
      <pc:sldChg chg="modSp add del mod addCm">
        <pc:chgData name="Cannell, Michael B" userId="df291291-9ac9-42c2-a976-062f6e2ad9da" providerId="ADAL" clId="{D0F15991-CF6C-8C4B-AD21-DC26DB777E50}" dt="2022-10-18T13:17:57.313" v="8526" actId="2696"/>
        <pc:sldMkLst>
          <pc:docMk/>
          <pc:sldMk cId="481564963" sldId="623"/>
        </pc:sldMkLst>
        <pc:spChg chg="mod">
          <ac:chgData name="Cannell, Michael B" userId="df291291-9ac9-42c2-a976-062f6e2ad9da" providerId="ADAL" clId="{D0F15991-CF6C-8C4B-AD21-DC26DB777E50}" dt="2022-10-17T15:41:40.182" v="500" actId="27636"/>
          <ac:spMkLst>
            <pc:docMk/>
            <pc:sldMk cId="481564963" sldId="623"/>
            <ac:spMk id="3" creationId="{3F4E19F5-3CAE-37E0-3F79-97A7D48E7D65}"/>
          </ac:spMkLst>
        </pc:spChg>
      </pc:sldChg>
      <pc:sldChg chg="modSp new del mod">
        <pc:chgData name="Cannell, Michael B" userId="df291291-9ac9-42c2-a976-062f6e2ad9da" providerId="ADAL" clId="{D0F15991-CF6C-8C4B-AD21-DC26DB777E50}" dt="2022-10-18T13:17:57.241" v="8523" actId="2696"/>
        <pc:sldMkLst>
          <pc:docMk/>
          <pc:sldMk cId="551431403" sldId="624"/>
        </pc:sldMkLst>
        <pc:spChg chg="mod">
          <ac:chgData name="Cannell, Michael B" userId="df291291-9ac9-42c2-a976-062f6e2ad9da" providerId="ADAL" clId="{D0F15991-CF6C-8C4B-AD21-DC26DB777E50}" dt="2022-10-17T15:35:03.765" v="284" actId="20577"/>
          <ac:spMkLst>
            <pc:docMk/>
            <pc:sldMk cId="551431403" sldId="624"/>
            <ac:spMk id="2" creationId="{B2DB9DC5-19FB-1371-ACD7-38AE45B80416}"/>
          </ac:spMkLst>
        </pc:spChg>
        <pc:spChg chg="mod">
          <ac:chgData name="Cannell, Michael B" userId="df291291-9ac9-42c2-a976-062f6e2ad9da" providerId="ADAL" clId="{D0F15991-CF6C-8C4B-AD21-DC26DB777E50}" dt="2022-10-17T15:35:33.749" v="379" actId="20577"/>
          <ac:spMkLst>
            <pc:docMk/>
            <pc:sldMk cId="551431403" sldId="624"/>
            <ac:spMk id="3" creationId="{74E622C2-5A7D-CCD0-1294-379886F87640}"/>
          </ac:spMkLst>
        </pc:spChg>
      </pc:sldChg>
      <pc:sldChg chg="addSp modSp new del mod">
        <pc:chgData name="Cannell, Michael B" userId="df291291-9ac9-42c2-a976-062f6e2ad9da" providerId="ADAL" clId="{D0F15991-CF6C-8C4B-AD21-DC26DB777E50}" dt="2022-10-18T13:23:32.148" v="8850" actId="2696"/>
        <pc:sldMkLst>
          <pc:docMk/>
          <pc:sldMk cId="130329760" sldId="625"/>
        </pc:sldMkLst>
        <pc:spChg chg="mod">
          <ac:chgData name="Cannell, Michael B" userId="df291291-9ac9-42c2-a976-062f6e2ad9da" providerId="ADAL" clId="{D0F15991-CF6C-8C4B-AD21-DC26DB777E50}" dt="2022-10-17T15:36:29.941" v="455" actId="20577"/>
          <ac:spMkLst>
            <pc:docMk/>
            <pc:sldMk cId="130329760" sldId="625"/>
            <ac:spMk id="2" creationId="{4EC4976D-1C88-3060-A379-D0D382FEFDA0}"/>
          </ac:spMkLst>
        </pc:spChg>
        <pc:spChg chg="add mod">
          <ac:chgData name="Cannell, Michael B" userId="df291291-9ac9-42c2-a976-062f6e2ad9da" providerId="ADAL" clId="{D0F15991-CF6C-8C4B-AD21-DC26DB777E50}" dt="2022-10-17T15:56:25.870" v="606" actId="2711"/>
          <ac:spMkLst>
            <pc:docMk/>
            <pc:sldMk cId="130329760" sldId="625"/>
            <ac:spMk id="4" creationId="{AB9BB97B-4793-6C73-B187-81EF78F99411}"/>
          </ac:spMkLst>
        </pc:spChg>
      </pc:sldChg>
      <pc:sldChg chg="add del modNotesTx">
        <pc:chgData name="Cannell, Michael B" userId="df291291-9ac9-42c2-a976-062f6e2ad9da" providerId="ADAL" clId="{D0F15991-CF6C-8C4B-AD21-DC26DB777E50}" dt="2022-10-18T13:23:32.158" v="8851" actId="2696"/>
        <pc:sldMkLst>
          <pc:docMk/>
          <pc:sldMk cId="4063446852" sldId="626"/>
        </pc:sldMkLst>
      </pc:sldChg>
      <pc:sldChg chg="addSp modSp new del mod modClrScheme chgLayout modNotesTx">
        <pc:chgData name="Cannell, Michael B" userId="df291291-9ac9-42c2-a976-062f6e2ad9da" providerId="ADAL" clId="{D0F15991-CF6C-8C4B-AD21-DC26DB777E50}" dt="2022-10-18T13:18:01.570" v="8528" actId="2696"/>
        <pc:sldMkLst>
          <pc:docMk/>
          <pc:sldMk cId="639987000" sldId="627"/>
        </pc:sldMkLst>
        <pc:spChg chg="add mod">
          <ac:chgData name="Cannell, Michael B" userId="df291291-9ac9-42c2-a976-062f6e2ad9da" providerId="ADAL" clId="{D0F15991-CF6C-8C4B-AD21-DC26DB777E50}" dt="2022-10-17T15:40:45.078" v="497" actId="20577"/>
          <ac:spMkLst>
            <pc:docMk/>
            <pc:sldMk cId="639987000" sldId="627"/>
            <ac:spMk id="2" creationId="{7BEE4D8A-A968-833E-266E-1515BA63D05B}"/>
          </ac:spMkLst>
        </pc:spChg>
        <pc:spChg chg="add mod">
          <ac:chgData name="Cannell, Michael B" userId="df291291-9ac9-42c2-a976-062f6e2ad9da" providerId="ADAL" clId="{D0F15991-CF6C-8C4B-AD21-DC26DB777E50}" dt="2022-10-17T15:40:41.080" v="484" actId="700"/>
          <ac:spMkLst>
            <pc:docMk/>
            <pc:sldMk cId="639987000" sldId="627"/>
            <ac:spMk id="3" creationId="{995B01BA-1C68-C5AD-194E-AE3F0B8A6A6A}"/>
          </ac:spMkLst>
        </pc:spChg>
      </pc:sldChg>
      <pc:sldChg chg="modSp new del mod modNotesTx">
        <pc:chgData name="Cannell, Michael B" userId="df291291-9ac9-42c2-a976-062f6e2ad9da" providerId="ADAL" clId="{D0F15991-CF6C-8C4B-AD21-DC26DB777E50}" dt="2022-10-17T21:39:16.142" v="3850" actId="2696"/>
        <pc:sldMkLst>
          <pc:docMk/>
          <pc:sldMk cId="25280624" sldId="628"/>
        </pc:sldMkLst>
        <pc:spChg chg="mod">
          <ac:chgData name="Cannell, Michael B" userId="df291291-9ac9-42c2-a976-062f6e2ad9da" providerId="ADAL" clId="{D0F15991-CF6C-8C4B-AD21-DC26DB777E50}" dt="2022-10-17T16:50:33.917" v="628" actId="20577"/>
          <ac:spMkLst>
            <pc:docMk/>
            <pc:sldMk cId="25280624" sldId="628"/>
            <ac:spMk id="2" creationId="{34A26FDA-687D-EBBA-E242-5CA8E16E43DE}"/>
          </ac:spMkLst>
        </pc:spChg>
        <pc:spChg chg="mod">
          <ac:chgData name="Cannell, Michael B" userId="df291291-9ac9-42c2-a976-062f6e2ad9da" providerId="ADAL" clId="{D0F15991-CF6C-8C4B-AD21-DC26DB777E50}" dt="2022-10-17T16:54:59.954" v="1522" actId="20577"/>
          <ac:spMkLst>
            <pc:docMk/>
            <pc:sldMk cId="25280624" sldId="628"/>
            <ac:spMk id="3" creationId="{D0869FDC-B99A-9C71-A7C9-33981EE423A6}"/>
          </ac:spMkLst>
        </pc:spChg>
      </pc:sldChg>
      <pc:sldChg chg="addSp modSp add mod ord modNotesTx">
        <pc:chgData name="Cannell, Michael B" userId="df291291-9ac9-42c2-a976-062f6e2ad9da" providerId="ADAL" clId="{D0F15991-CF6C-8C4B-AD21-DC26DB777E50}" dt="2022-10-18T13:18:32.581" v="8554" actId="20577"/>
        <pc:sldMkLst>
          <pc:docMk/>
          <pc:sldMk cId="3698090706" sldId="629"/>
        </pc:sldMkLst>
        <pc:spChg chg="mod">
          <ac:chgData name="Cannell, Michael B" userId="df291291-9ac9-42c2-a976-062f6e2ad9da" providerId="ADAL" clId="{D0F15991-CF6C-8C4B-AD21-DC26DB777E50}" dt="2022-10-18T13:18:32.581" v="8554" actId="20577"/>
          <ac:spMkLst>
            <pc:docMk/>
            <pc:sldMk cId="3698090706" sldId="629"/>
            <ac:spMk id="2" creationId="{34A26FDA-687D-EBBA-E242-5CA8E16E43DE}"/>
          </ac:spMkLst>
        </pc:spChg>
        <pc:spChg chg="mod">
          <ac:chgData name="Cannell, Michael B" userId="df291291-9ac9-42c2-a976-062f6e2ad9da" providerId="ADAL" clId="{D0F15991-CF6C-8C4B-AD21-DC26DB777E50}" dt="2022-10-18T12:56:49.076" v="8218" actId="20577"/>
          <ac:spMkLst>
            <pc:docMk/>
            <pc:sldMk cId="3698090706" sldId="629"/>
            <ac:spMk id="3" creationId="{D0869FDC-B99A-9C71-A7C9-33981EE423A6}"/>
          </ac:spMkLst>
        </pc:spChg>
        <pc:spChg chg="add mod">
          <ac:chgData name="Cannell, Michael B" userId="df291291-9ac9-42c2-a976-062f6e2ad9da" providerId="ADAL" clId="{D0F15991-CF6C-8C4B-AD21-DC26DB777E50}" dt="2022-10-18T12:54:17.727" v="8170" actId="1076"/>
          <ac:spMkLst>
            <pc:docMk/>
            <pc:sldMk cId="3698090706" sldId="629"/>
            <ac:spMk id="4" creationId="{4C386A78-4F16-4D5C-2587-D24D61646B90}"/>
          </ac:spMkLst>
        </pc:spChg>
      </pc:sldChg>
      <pc:sldChg chg="modSp add del mod">
        <pc:chgData name="Cannell, Michael B" userId="df291291-9ac9-42c2-a976-062f6e2ad9da" providerId="ADAL" clId="{D0F15991-CF6C-8C4B-AD21-DC26DB777E50}" dt="2022-10-18T13:17:57.206" v="8521" actId="2696"/>
        <pc:sldMkLst>
          <pc:docMk/>
          <pc:sldMk cId="2297043133" sldId="630"/>
        </pc:sldMkLst>
        <pc:spChg chg="mod">
          <ac:chgData name="Cannell, Michael B" userId="df291291-9ac9-42c2-a976-062f6e2ad9da" providerId="ADAL" clId="{D0F15991-CF6C-8C4B-AD21-DC26DB777E50}" dt="2022-10-17T21:00:18.201" v="2384" actId="20577"/>
          <ac:spMkLst>
            <pc:docMk/>
            <pc:sldMk cId="2297043133" sldId="630"/>
            <ac:spMk id="3" creationId="{D0869FDC-B99A-9C71-A7C9-33981EE423A6}"/>
          </ac:spMkLst>
        </pc:spChg>
      </pc:sldChg>
      <pc:sldChg chg="addSp delSp modSp add mod modShow modNotesTx">
        <pc:chgData name="Cannell, Michael B" userId="df291291-9ac9-42c2-a976-062f6e2ad9da" providerId="ADAL" clId="{D0F15991-CF6C-8C4B-AD21-DC26DB777E50}" dt="2022-10-17T21:22:39.230" v="2711" actId="729"/>
        <pc:sldMkLst>
          <pc:docMk/>
          <pc:sldMk cId="2194050922" sldId="631"/>
        </pc:sldMkLst>
        <pc:spChg chg="add mod">
          <ac:chgData name="Cannell, Michael B" userId="df291291-9ac9-42c2-a976-062f6e2ad9da" providerId="ADAL" clId="{D0F15991-CF6C-8C4B-AD21-DC26DB777E50}" dt="2022-10-17T21:09:58.138" v="2525" actId="20577"/>
          <ac:spMkLst>
            <pc:docMk/>
            <pc:sldMk cId="2194050922" sldId="631"/>
            <ac:spMk id="2" creationId="{3D8090DB-A916-B5DD-AB68-4622C5615D0E}"/>
          </ac:spMkLst>
        </pc:spChg>
        <pc:spChg chg="mod">
          <ac:chgData name="Cannell, Michael B" userId="df291291-9ac9-42c2-a976-062f6e2ad9da" providerId="ADAL" clId="{D0F15991-CF6C-8C4B-AD21-DC26DB777E50}" dt="2022-10-17T21:02:42.472" v="2395" actId="208"/>
          <ac:spMkLst>
            <pc:docMk/>
            <pc:sldMk cId="2194050922" sldId="631"/>
            <ac:spMk id="5" creationId="{17D2329D-9A41-8741-8BA4-FBE4BB9B9AB3}"/>
          </ac:spMkLst>
        </pc:spChg>
        <pc:spChg chg="mod">
          <ac:chgData name="Cannell, Michael B" userId="df291291-9ac9-42c2-a976-062f6e2ad9da" providerId="ADAL" clId="{D0F15991-CF6C-8C4B-AD21-DC26DB777E50}" dt="2022-10-17T21:02:42.472" v="2395" actId="208"/>
          <ac:spMkLst>
            <pc:docMk/>
            <pc:sldMk cId="2194050922" sldId="631"/>
            <ac:spMk id="6" creationId="{D2DF2CCE-B3A2-6544-8F46-FA0C5AA94173}"/>
          </ac:spMkLst>
        </pc:spChg>
        <pc:spChg chg="mod">
          <ac:chgData name="Cannell, Michael B" userId="df291291-9ac9-42c2-a976-062f6e2ad9da" providerId="ADAL" clId="{D0F15991-CF6C-8C4B-AD21-DC26DB777E50}" dt="2022-10-17T21:02:42.472" v="2395" actId="208"/>
          <ac:spMkLst>
            <pc:docMk/>
            <pc:sldMk cId="2194050922" sldId="631"/>
            <ac:spMk id="7" creationId="{4F9F5C99-FDEB-9C4E-83C1-5F6C58A92650}"/>
          </ac:spMkLst>
        </pc:spChg>
        <pc:spChg chg="mod">
          <ac:chgData name="Cannell, Michael B" userId="df291291-9ac9-42c2-a976-062f6e2ad9da" providerId="ADAL" clId="{D0F15991-CF6C-8C4B-AD21-DC26DB777E50}" dt="2022-10-17T21:02:42.472" v="2395" actId="208"/>
          <ac:spMkLst>
            <pc:docMk/>
            <pc:sldMk cId="2194050922" sldId="631"/>
            <ac:spMk id="8" creationId="{0696755B-38B1-E448-A0A7-95279C7F38E9}"/>
          </ac:spMkLst>
        </pc:spChg>
        <pc:spChg chg="mod">
          <ac:chgData name="Cannell, Michael B" userId="df291291-9ac9-42c2-a976-062f6e2ad9da" providerId="ADAL" clId="{D0F15991-CF6C-8C4B-AD21-DC26DB777E50}" dt="2022-10-17T21:02:42.472" v="2395" actId="208"/>
          <ac:spMkLst>
            <pc:docMk/>
            <pc:sldMk cId="2194050922" sldId="631"/>
            <ac:spMk id="9" creationId="{7E5E5660-9737-1948-B12C-6668E97F2E95}"/>
          </ac:spMkLst>
        </pc:spChg>
        <pc:spChg chg="mod">
          <ac:chgData name="Cannell, Michael B" userId="df291291-9ac9-42c2-a976-062f6e2ad9da" providerId="ADAL" clId="{D0F15991-CF6C-8C4B-AD21-DC26DB777E50}" dt="2022-10-17T21:02:42.472" v="2395" actId="208"/>
          <ac:spMkLst>
            <pc:docMk/>
            <pc:sldMk cId="2194050922" sldId="631"/>
            <ac:spMk id="10" creationId="{748E8860-1EA2-B24B-9957-A964E894B777}"/>
          </ac:spMkLst>
        </pc:spChg>
        <pc:spChg chg="mod">
          <ac:chgData name="Cannell, Michael B" userId="df291291-9ac9-42c2-a976-062f6e2ad9da" providerId="ADAL" clId="{D0F15991-CF6C-8C4B-AD21-DC26DB777E50}" dt="2022-10-17T21:02:42.472" v="2395" actId="208"/>
          <ac:spMkLst>
            <pc:docMk/>
            <pc:sldMk cId="2194050922" sldId="631"/>
            <ac:spMk id="11" creationId="{5741199A-7615-F84D-9D8D-DC6CF0FDE4A4}"/>
          </ac:spMkLst>
        </pc:spChg>
        <pc:spChg chg="mod">
          <ac:chgData name="Cannell, Michael B" userId="df291291-9ac9-42c2-a976-062f6e2ad9da" providerId="ADAL" clId="{D0F15991-CF6C-8C4B-AD21-DC26DB777E50}" dt="2022-10-17T21:02:42.472" v="2395" actId="208"/>
          <ac:spMkLst>
            <pc:docMk/>
            <pc:sldMk cId="2194050922" sldId="631"/>
            <ac:spMk id="12" creationId="{D9394BDB-B947-AE49-B02B-FDDA3797A138}"/>
          </ac:spMkLst>
        </pc:spChg>
        <pc:spChg chg="mod">
          <ac:chgData name="Cannell, Michael B" userId="df291291-9ac9-42c2-a976-062f6e2ad9da" providerId="ADAL" clId="{D0F15991-CF6C-8C4B-AD21-DC26DB777E50}" dt="2022-10-17T21:02:42.472" v="2395" actId="208"/>
          <ac:spMkLst>
            <pc:docMk/>
            <pc:sldMk cId="2194050922" sldId="631"/>
            <ac:spMk id="13" creationId="{EE0432CC-C2FA-974B-97E8-C5DEC45B459D}"/>
          </ac:spMkLst>
        </pc:spChg>
        <pc:spChg chg="mod">
          <ac:chgData name="Cannell, Michael B" userId="df291291-9ac9-42c2-a976-062f6e2ad9da" providerId="ADAL" clId="{D0F15991-CF6C-8C4B-AD21-DC26DB777E50}" dt="2022-10-17T21:02:42.472" v="2395" actId="208"/>
          <ac:spMkLst>
            <pc:docMk/>
            <pc:sldMk cId="2194050922" sldId="631"/>
            <ac:spMk id="14" creationId="{8490E1FC-2A11-6D43-946D-19192C4E3DE0}"/>
          </ac:spMkLst>
        </pc:spChg>
        <pc:spChg chg="del">
          <ac:chgData name="Cannell, Michael B" userId="df291291-9ac9-42c2-a976-062f6e2ad9da" providerId="ADAL" clId="{D0F15991-CF6C-8C4B-AD21-DC26DB777E50}" dt="2022-10-17T21:03:37.492" v="2400" actId="478"/>
          <ac:spMkLst>
            <pc:docMk/>
            <pc:sldMk cId="2194050922" sldId="631"/>
            <ac:spMk id="15" creationId="{BE80D30C-584F-A142-ACE7-8C1C1831CE54}"/>
          </ac:spMkLst>
        </pc:spChg>
        <pc:spChg chg="add mod">
          <ac:chgData name="Cannell, Michael B" userId="df291291-9ac9-42c2-a976-062f6e2ad9da" providerId="ADAL" clId="{D0F15991-CF6C-8C4B-AD21-DC26DB777E50}" dt="2022-10-17T21:07:26.433" v="2481" actId="12789"/>
          <ac:spMkLst>
            <pc:docMk/>
            <pc:sldMk cId="2194050922" sldId="631"/>
            <ac:spMk id="16" creationId="{7836AF02-75F6-AC22-23F2-9833377DF9C6}"/>
          </ac:spMkLst>
        </pc:spChg>
        <pc:spChg chg="add mod">
          <ac:chgData name="Cannell, Michael B" userId="df291291-9ac9-42c2-a976-062f6e2ad9da" providerId="ADAL" clId="{D0F15991-CF6C-8C4B-AD21-DC26DB777E50}" dt="2022-10-17T21:09:50.937" v="2514" actId="20577"/>
          <ac:spMkLst>
            <pc:docMk/>
            <pc:sldMk cId="2194050922" sldId="631"/>
            <ac:spMk id="17" creationId="{CB574DA9-10BF-A489-005F-F7FD588958FC}"/>
          </ac:spMkLst>
        </pc:spChg>
        <pc:spChg chg="add mod">
          <ac:chgData name="Cannell, Michael B" userId="df291291-9ac9-42c2-a976-062f6e2ad9da" providerId="ADAL" clId="{D0F15991-CF6C-8C4B-AD21-DC26DB777E50}" dt="2022-10-17T21:07:17.763" v="2479" actId="12789"/>
          <ac:spMkLst>
            <pc:docMk/>
            <pc:sldMk cId="2194050922" sldId="631"/>
            <ac:spMk id="18" creationId="{5B422860-0189-E440-D3B6-61AACAC11F2D}"/>
          </ac:spMkLst>
        </pc:spChg>
        <pc:spChg chg="del">
          <ac:chgData name="Cannell, Michael B" userId="df291291-9ac9-42c2-a976-062f6e2ad9da" providerId="ADAL" clId="{D0F15991-CF6C-8C4B-AD21-DC26DB777E50}" dt="2022-10-17T21:03:39.383" v="2401" actId="478"/>
          <ac:spMkLst>
            <pc:docMk/>
            <pc:sldMk cId="2194050922" sldId="631"/>
            <ac:spMk id="24" creationId="{DBF22342-FC19-7D4A-BF29-4BA98476FA3E}"/>
          </ac:spMkLst>
        </pc:spChg>
        <pc:spChg chg="mod">
          <ac:chgData name="Cannell, Michael B" userId="df291291-9ac9-42c2-a976-062f6e2ad9da" providerId="ADAL" clId="{D0F15991-CF6C-8C4B-AD21-DC26DB777E50}" dt="2022-10-17T21:02:42.472" v="2395" actId="208"/>
          <ac:spMkLst>
            <pc:docMk/>
            <pc:sldMk cId="2194050922" sldId="631"/>
            <ac:spMk id="28" creationId="{F6427032-CF3D-584E-87CB-2A29790F00BB}"/>
          </ac:spMkLst>
        </pc:spChg>
        <pc:spChg chg="mod">
          <ac:chgData name="Cannell, Michael B" userId="df291291-9ac9-42c2-a976-062f6e2ad9da" providerId="ADAL" clId="{D0F15991-CF6C-8C4B-AD21-DC26DB777E50}" dt="2022-10-17T21:02:42.472" v="2395" actId="208"/>
          <ac:spMkLst>
            <pc:docMk/>
            <pc:sldMk cId="2194050922" sldId="631"/>
            <ac:spMk id="29" creationId="{D0AE0477-E9CB-7242-AA34-4D4F4A22A27D}"/>
          </ac:spMkLst>
        </pc:spChg>
        <pc:spChg chg="mod">
          <ac:chgData name="Cannell, Michael B" userId="df291291-9ac9-42c2-a976-062f6e2ad9da" providerId="ADAL" clId="{D0F15991-CF6C-8C4B-AD21-DC26DB777E50}" dt="2022-10-17T21:02:42.472" v="2395" actId="208"/>
          <ac:spMkLst>
            <pc:docMk/>
            <pc:sldMk cId="2194050922" sldId="631"/>
            <ac:spMk id="30" creationId="{891F351C-8DDB-0A48-9ECE-9B5FA6122A23}"/>
          </ac:spMkLst>
        </pc:spChg>
        <pc:spChg chg="mod">
          <ac:chgData name="Cannell, Michael B" userId="df291291-9ac9-42c2-a976-062f6e2ad9da" providerId="ADAL" clId="{D0F15991-CF6C-8C4B-AD21-DC26DB777E50}" dt="2022-10-17T21:02:42.472" v="2395" actId="208"/>
          <ac:spMkLst>
            <pc:docMk/>
            <pc:sldMk cId="2194050922" sldId="631"/>
            <ac:spMk id="31" creationId="{8281A542-F72D-6C4E-A5F6-C7DB3944E13C}"/>
          </ac:spMkLst>
        </pc:spChg>
        <pc:spChg chg="mod">
          <ac:chgData name="Cannell, Michael B" userId="df291291-9ac9-42c2-a976-062f6e2ad9da" providerId="ADAL" clId="{D0F15991-CF6C-8C4B-AD21-DC26DB777E50}" dt="2022-10-17T21:02:42.472" v="2395" actId="208"/>
          <ac:spMkLst>
            <pc:docMk/>
            <pc:sldMk cId="2194050922" sldId="631"/>
            <ac:spMk id="32" creationId="{2457C419-2B5B-BB4A-984C-988595AF6702}"/>
          </ac:spMkLst>
        </pc:spChg>
        <pc:spChg chg="mod">
          <ac:chgData name="Cannell, Michael B" userId="df291291-9ac9-42c2-a976-062f6e2ad9da" providerId="ADAL" clId="{D0F15991-CF6C-8C4B-AD21-DC26DB777E50}" dt="2022-10-17T21:02:42.472" v="2395" actId="208"/>
          <ac:spMkLst>
            <pc:docMk/>
            <pc:sldMk cId="2194050922" sldId="631"/>
            <ac:spMk id="33" creationId="{BD07EE27-7772-CD47-B3D6-4678B245EA54}"/>
          </ac:spMkLst>
        </pc:spChg>
        <pc:spChg chg="mod">
          <ac:chgData name="Cannell, Michael B" userId="df291291-9ac9-42c2-a976-062f6e2ad9da" providerId="ADAL" clId="{D0F15991-CF6C-8C4B-AD21-DC26DB777E50}" dt="2022-10-17T21:02:42.472" v="2395" actId="208"/>
          <ac:spMkLst>
            <pc:docMk/>
            <pc:sldMk cId="2194050922" sldId="631"/>
            <ac:spMk id="34" creationId="{6CC933B7-C8E1-CA4A-B238-595A3646284B}"/>
          </ac:spMkLst>
        </pc:spChg>
        <pc:spChg chg="mod">
          <ac:chgData name="Cannell, Michael B" userId="df291291-9ac9-42c2-a976-062f6e2ad9da" providerId="ADAL" clId="{D0F15991-CF6C-8C4B-AD21-DC26DB777E50}" dt="2022-10-17T21:02:42.472" v="2395" actId="208"/>
          <ac:spMkLst>
            <pc:docMk/>
            <pc:sldMk cId="2194050922" sldId="631"/>
            <ac:spMk id="35" creationId="{5CA5E779-400E-A840-AB6C-D96D725B6499}"/>
          </ac:spMkLst>
        </pc:spChg>
        <pc:spChg chg="mod">
          <ac:chgData name="Cannell, Michael B" userId="df291291-9ac9-42c2-a976-062f6e2ad9da" providerId="ADAL" clId="{D0F15991-CF6C-8C4B-AD21-DC26DB777E50}" dt="2022-10-17T21:02:42.472" v="2395" actId="208"/>
          <ac:spMkLst>
            <pc:docMk/>
            <pc:sldMk cId="2194050922" sldId="631"/>
            <ac:spMk id="36" creationId="{0EAB3486-F1ED-4C4A-B2CA-0B20166761BF}"/>
          </ac:spMkLst>
        </pc:spChg>
        <pc:spChg chg="mod">
          <ac:chgData name="Cannell, Michael B" userId="df291291-9ac9-42c2-a976-062f6e2ad9da" providerId="ADAL" clId="{D0F15991-CF6C-8C4B-AD21-DC26DB777E50}" dt="2022-10-17T21:02:42.472" v="2395" actId="208"/>
          <ac:spMkLst>
            <pc:docMk/>
            <pc:sldMk cId="2194050922" sldId="631"/>
            <ac:spMk id="39" creationId="{016B6C88-00D2-4545-B840-8CDD5A7241F5}"/>
          </ac:spMkLst>
        </pc:spChg>
        <pc:spChg chg="mod">
          <ac:chgData name="Cannell, Michael B" userId="df291291-9ac9-42c2-a976-062f6e2ad9da" providerId="ADAL" clId="{D0F15991-CF6C-8C4B-AD21-DC26DB777E50}" dt="2022-10-17T21:02:42.472" v="2395" actId="208"/>
          <ac:spMkLst>
            <pc:docMk/>
            <pc:sldMk cId="2194050922" sldId="631"/>
            <ac:spMk id="40" creationId="{FBDB1E99-0BD2-1C44-B732-AE70DAE6BDF7}"/>
          </ac:spMkLst>
        </pc:spChg>
        <pc:spChg chg="mod">
          <ac:chgData name="Cannell, Michael B" userId="df291291-9ac9-42c2-a976-062f6e2ad9da" providerId="ADAL" clId="{D0F15991-CF6C-8C4B-AD21-DC26DB777E50}" dt="2022-10-17T21:02:42.472" v="2395" actId="208"/>
          <ac:spMkLst>
            <pc:docMk/>
            <pc:sldMk cId="2194050922" sldId="631"/>
            <ac:spMk id="41" creationId="{86A7432C-10EF-454E-9D4A-6A42DE8AA377}"/>
          </ac:spMkLst>
        </pc:spChg>
        <pc:spChg chg="mod">
          <ac:chgData name="Cannell, Michael B" userId="df291291-9ac9-42c2-a976-062f6e2ad9da" providerId="ADAL" clId="{D0F15991-CF6C-8C4B-AD21-DC26DB777E50}" dt="2022-10-17T21:02:42.472" v="2395" actId="208"/>
          <ac:spMkLst>
            <pc:docMk/>
            <pc:sldMk cId="2194050922" sldId="631"/>
            <ac:spMk id="42" creationId="{F7815AAE-CCF9-CB43-AEEB-ADB3D0820BE7}"/>
          </ac:spMkLst>
        </pc:spChg>
        <pc:spChg chg="mod">
          <ac:chgData name="Cannell, Michael B" userId="df291291-9ac9-42c2-a976-062f6e2ad9da" providerId="ADAL" clId="{D0F15991-CF6C-8C4B-AD21-DC26DB777E50}" dt="2022-10-17T21:02:42.472" v="2395" actId="208"/>
          <ac:spMkLst>
            <pc:docMk/>
            <pc:sldMk cId="2194050922" sldId="631"/>
            <ac:spMk id="43" creationId="{15CCF6E7-9FBC-A54B-80FE-B0196EEF31E2}"/>
          </ac:spMkLst>
        </pc:spChg>
        <pc:spChg chg="mod">
          <ac:chgData name="Cannell, Michael B" userId="df291291-9ac9-42c2-a976-062f6e2ad9da" providerId="ADAL" clId="{D0F15991-CF6C-8C4B-AD21-DC26DB777E50}" dt="2022-10-17T21:02:42.472" v="2395" actId="208"/>
          <ac:spMkLst>
            <pc:docMk/>
            <pc:sldMk cId="2194050922" sldId="631"/>
            <ac:spMk id="44" creationId="{D32C1681-E080-7140-AAB5-37F99BAA02B3}"/>
          </ac:spMkLst>
        </pc:spChg>
        <pc:spChg chg="mod">
          <ac:chgData name="Cannell, Michael B" userId="df291291-9ac9-42c2-a976-062f6e2ad9da" providerId="ADAL" clId="{D0F15991-CF6C-8C4B-AD21-DC26DB777E50}" dt="2022-10-17T21:02:42.472" v="2395" actId="208"/>
          <ac:spMkLst>
            <pc:docMk/>
            <pc:sldMk cId="2194050922" sldId="631"/>
            <ac:spMk id="45" creationId="{7412892D-4651-DE43-95A7-E4983F12DBC0}"/>
          </ac:spMkLst>
        </pc:spChg>
        <pc:spChg chg="mod">
          <ac:chgData name="Cannell, Michael B" userId="df291291-9ac9-42c2-a976-062f6e2ad9da" providerId="ADAL" clId="{D0F15991-CF6C-8C4B-AD21-DC26DB777E50}" dt="2022-10-17T21:02:42.472" v="2395" actId="208"/>
          <ac:spMkLst>
            <pc:docMk/>
            <pc:sldMk cId="2194050922" sldId="631"/>
            <ac:spMk id="46" creationId="{229837D5-0A50-8546-B9A5-E3D50487A89F}"/>
          </ac:spMkLst>
        </pc:spChg>
        <pc:spChg chg="mod">
          <ac:chgData name="Cannell, Michael B" userId="df291291-9ac9-42c2-a976-062f6e2ad9da" providerId="ADAL" clId="{D0F15991-CF6C-8C4B-AD21-DC26DB777E50}" dt="2022-10-17T21:02:42.472" v="2395" actId="208"/>
          <ac:spMkLst>
            <pc:docMk/>
            <pc:sldMk cId="2194050922" sldId="631"/>
            <ac:spMk id="47" creationId="{4E723203-4B10-874B-A794-66E04DA2ECF9}"/>
          </ac:spMkLst>
        </pc:spChg>
        <pc:spChg chg="mod">
          <ac:chgData name="Cannell, Michael B" userId="df291291-9ac9-42c2-a976-062f6e2ad9da" providerId="ADAL" clId="{D0F15991-CF6C-8C4B-AD21-DC26DB777E50}" dt="2022-10-17T21:02:42.472" v="2395" actId="208"/>
          <ac:spMkLst>
            <pc:docMk/>
            <pc:sldMk cId="2194050922" sldId="631"/>
            <ac:spMk id="48" creationId="{0F74BE03-1DD4-BB41-B7DA-9649E6670EFB}"/>
          </ac:spMkLst>
        </pc:spChg>
        <pc:spChg chg="mod">
          <ac:chgData name="Cannell, Michael B" userId="df291291-9ac9-42c2-a976-062f6e2ad9da" providerId="ADAL" clId="{D0F15991-CF6C-8C4B-AD21-DC26DB777E50}" dt="2022-10-17T21:02:42.472" v="2395" actId="208"/>
          <ac:spMkLst>
            <pc:docMk/>
            <pc:sldMk cId="2194050922" sldId="631"/>
            <ac:spMk id="49" creationId="{ECE0DBA6-3583-7C42-A0F9-D83C6A760096}"/>
          </ac:spMkLst>
        </pc:spChg>
        <pc:spChg chg="mod">
          <ac:chgData name="Cannell, Michael B" userId="df291291-9ac9-42c2-a976-062f6e2ad9da" providerId="ADAL" clId="{D0F15991-CF6C-8C4B-AD21-DC26DB777E50}" dt="2022-10-17T21:02:42.472" v="2395" actId="208"/>
          <ac:spMkLst>
            <pc:docMk/>
            <pc:sldMk cId="2194050922" sldId="631"/>
            <ac:spMk id="50" creationId="{E4DF1600-4AE3-2B40-98D6-EC2D90C62BD4}"/>
          </ac:spMkLst>
        </pc:spChg>
        <pc:spChg chg="mod">
          <ac:chgData name="Cannell, Michael B" userId="df291291-9ac9-42c2-a976-062f6e2ad9da" providerId="ADAL" clId="{D0F15991-CF6C-8C4B-AD21-DC26DB777E50}" dt="2022-10-17T21:02:42.472" v="2395" actId="208"/>
          <ac:spMkLst>
            <pc:docMk/>
            <pc:sldMk cId="2194050922" sldId="631"/>
            <ac:spMk id="51" creationId="{DC7F4219-251B-044C-BC90-55FCCA69C25D}"/>
          </ac:spMkLst>
        </pc:spChg>
        <pc:spChg chg="mod">
          <ac:chgData name="Cannell, Michael B" userId="df291291-9ac9-42c2-a976-062f6e2ad9da" providerId="ADAL" clId="{D0F15991-CF6C-8C4B-AD21-DC26DB777E50}" dt="2022-10-17T21:02:42.472" v="2395" actId="208"/>
          <ac:spMkLst>
            <pc:docMk/>
            <pc:sldMk cId="2194050922" sldId="631"/>
            <ac:spMk id="52" creationId="{85D91090-143B-5244-AC57-2F256813C75B}"/>
          </ac:spMkLst>
        </pc:spChg>
        <pc:spChg chg="mod">
          <ac:chgData name="Cannell, Michael B" userId="df291291-9ac9-42c2-a976-062f6e2ad9da" providerId="ADAL" clId="{D0F15991-CF6C-8C4B-AD21-DC26DB777E50}" dt="2022-10-17T21:02:42.472" v="2395" actId="208"/>
          <ac:spMkLst>
            <pc:docMk/>
            <pc:sldMk cId="2194050922" sldId="631"/>
            <ac:spMk id="53" creationId="{3730BB55-1563-6048-BC95-8936781E400C}"/>
          </ac:spMkLst>
        </pc:spChg>
        <pc:spChg chg="mod">
          <ac:chgData name="Cannell, Michael B" userId="df291291-9ac9-42c2-a976-062f6e2ad9da" providerId="ADAL" clId="{D0F15991-CF6C-8C4B-AD21-DC26DB777E50}" dt="2022-10-17T21:02:42.472" v="2395" actId="208"/>
          <ac:spMkLst>
            <pc:docMk/>
            <pc:sldMk cId="2194050922" sldId="631"/>
            <ac:spMk id="54" creationId="{CA703812-087B-CF45-BA2A-FB3C20C9A4A1}"/>
          </ac:spMkLst>
        </pc:spChg>
        <pc:spChg chg="mod">
          <ac:chgData name="Cannell, Michael B" userId="df291291-9ac9-42c2-a976-062f6e2ad9da" providerId="ADAL" clId="{D0F15991-CF6C-8C4B-AD21-DC26DB777E50}" dt="2022-10-17T21:02:42.472" v="2395" actId="208"/>
          <ac:spMkLst>
            <pc:docMk/>
            <pc:sldMk cId="2194050922" sldId="631"/>
            <ac:spMk id="55" creationId="{8B36C3C7-8FD4-0A40-884E-9BCE143F41B7}"/>
          </ac:spMkLst>
        </pc:spChg>
        <pc:spChg chg="mod">
          <ac:chgData name="Cannell, Michael B" userId="df291291-9ac9-42c2-a976-062f6e2ad9da" providerId="ADAL" clId="{D0F15991-CF6C-8C4B-AD21-DC26DB777E50}" dt="2022-10-17T21:02:42.472" v="2395" actId="208"/>
          <ac:spMkLst>
            <pc:docMk/>
            <pc:sldMk cId="2194050922" sldId="631"/>
            <ac:spMk id="56" creationId="{C5068F4D-19B8-4C48-9248-1281ADB5F5D9}"/>
          </ac:spMkLst>
        </pc:spChg>
        <pc:spChg chg="mod">
          <ac:chgData name="Cannell, Michael B" userId="df291291-9ac9-42c2-a976-062f6e2ad9da" providerId="ADAL" clId="{D0F15991-CF6C-8C4B-AD21-DC26DB777E50}" dt="2022-10-17T21:02:42.472" v="2395" actId="208"/>
          <ac:spMkLst>
            <pc:docMk/>
            <pc:sldMk cId="2194050922" sldId="631"/>
            <ac:spMk id="57" creationId="{A56A7695-26E8-234E-9948-CD2E851D62CB}"/>
          </ac:spMkLst>
        </pc:spChg>
        <pc:spChg chg="mod">
          <ac:chgData name="Cannell, Michael B" userId="df291291-9ac9-42c2-a976-062f6e2ad9da" providerId="ADAL" clId="{D0F15991-CF6C-8C4B-AD21-DC26DB777E50}" dt="2022-10-17T21:02:42.472" v="2395" actId="208"/>
          <ac:spMkLst>
            <pc:docMk/>
            <pc:sldMk cId="2194050922" sldId="631"/>
            <ac:spMk id="58" creationId="{F2F70FE9-7F47-5D4D-8BC6-C4A30C1AC4F6}"/>
          </ac:spMkLst>
        </pc:spChg>
        <pc:spChg chg="mod">
          <ac:chgData name="Cannell, Michael B" userId="df291291-9ac9-42c2-a976-062f6e2ad9da" providerId="ADAL" clId="{D0F15991-CF6C-8C4B-AD21-DC26DB777E50}" dt="2022-10-17T21:02:42.472" v="2395" actId="208"/>
          <ac:spMkLst>
            <pc:docMk/>
            <pc:sldMk cId="2194050922" sldId="631"/>
            <ac:spMk id="59" creationId="{923461FE-CA07-194C-961A-AEDE4B45F682}"/>
          </ac:spMkLst>
        </pc:spChg>
        <pc:spChg chg="mod">
          <ac:chgData name="Cannell, Michael B" userId="df291291-9ac9-42c2-a976-062f6e2ad9da" providerId="ADAL" clId="{D0F15991-CF6C-8C4B-AD21-DC26DB777E50}" dt="2022-10-17T21:02:42.472" v="2395" actId="208"/>
          <ac:spMkLst>
            <pc:docMk/>
            <pc:sldMk cId="2194050922" sldId="631"/>
            <ac:spMk id="60" creationId="{050BF6AE-BE42-4645-B445-360B539DB719}"/>
          </ac:spMkLst>
        </pc:spChg>
        <pc:spChg chg="mod">
          <ac:chgData name="Cannell, Michael B" userId="df291291-9ac9-42c2-a976-062f6e2ad9da" providerId="ADAL" clId="{D0F15991-CF6C-8C4B-AD21-DC26DB777E50}" dt="2022-10-17T21:02:42.472" v="2395" actId="208"/>
          <ac:spMkLst>
            <pc:docMk/>
            <pc:sldMk cId="2194050922" sldId="631"/>
            <ac:spMk id="61" creationId="{9A25D832-9882-F145-B243-E4DC3E4B5ECB}"/>
          </ac:spMkLst>
        </pc:spChg>
        <pc:spChg chg="mod">
          <ac:chgData name="Cannell, Michael B" userId="df291291-9ac9-42c2-a976-062f6e2ad9da" providerId="ADAL" clId="{D0F15991-CF6C-8C4B-AD21-DC26DB777E50}" dt="2022-10-17T21:02:42.472" v="2395" actId="208"/>
          <ac:spMkLst>
            <pc:docMk/>
            <pc:sldMk cId="2194050922" sldId="631"/>
            <ac:spMk id="62" creationId="{8E44E16B-AF58-8045-A448-73BB707A2B8B}"/>
          </ac:spMkLst>
        </pc:spChg>
        <pc:spChg chg="mod">
          <ac:chgData name="Cannell, Michael B" userId="df291291-9ac9-42c2-a976-062f6e2ad9da" providerId="ADAL" clId="{D0F15991-CF6C-8C4B-AD21-DC26DB777E50}" dt="2022-10-17T21:02:42.472" v="2395" actId="208"/>
          <ac:spMkLst>
            <pc:docMk/>
            <pc:sldMk cId="2194050922" sldId="631"/>
            <ac:spMk id="63" creationId="{19365D9D-C9A0-B541-9173-EBB069ADADE3}"/>
          </ac:spMkLst>
        </pc:spChg>
        <pc:spChg chg="mod">
          <ac:chgData name="Cannell, Michael B" userId="df291291-9ac9-42c2-a976-062f6e2ad9da" providerId="ADAL" clId="{D0F15991-CF6C-8C4B-AD21-DC26DB777E50}" dt="2022-10-17T21:02:42.472" v="2395" actId="208"/>
          <ac:spMkLst>
            <pc:docMk/>
            <pc:sldMk cId="2194050922" sldId="631"/>
            <ac:spMk id="64" creationId="{BC622482-4C67-6345-B256-2C063A0CF37A}"/>
          </ac:spMkLst>
        </pc:spChg>
        <pc:spChg chg="mod">
          <ac:chgData name="Cannell, Michael B" userId="df291291-9ac9-42c2-a976-062f6e2ad9da" providerId="ADAL" clId="{D0F15991-CF6C-8C4B-AD21-DC26DB777E50}" dt="2022-10-17T21:02:42.472" v="2395" actId="208"/>
          <ac:spMkLst>
            <pc:docMk/>
            <pc:sldMk cId="2194050922" sldId="631"/>
            <ac:spMk id="65" creationId="{88D87999-8B38-0645-8149-D820323A64C4}"/>
          </ac:spMkLst>
        </pc:spChg>
        <pc:spChg chg="mod">
          <ac:chgData name="Cannell, Michael B" userId="df291291-9ac9-42c2-a976-062f6e2ad9da" providerId="ADAL" clId="{D0F15991-CF6C-8C4B-AD21-DC26DB777E50}" dt="2022-10-17T21:02:42.472" v="2395" actId="208"/>
          <ac:spMkLst>
            <pc:docMk/>
            <pc:sldMk cId="2194050922" sldId="631"/>
            <ac:spMk id="66" creationId="{3C575CAF-1183-E84B-95AF-391698C6AF6D}"/>
          </ac:spMkLst>
        </pc:spChg>
        <pc:spChg chg="mod">
          <ac:chgData name="Cannell, Michael B" userId="df291291-9ac9-42c2-a976-062f6e2ad9da" providerId="ADAL" clId="{D0F15991-CF6C-8C4B-AD21-DC26DB777E50}" dt="2022-10-17T21:02:42.472" v="2395" actId="208"/>
          <ac:spMkLst>
            <pc:docMk/>
            <pc:sldMk cId="2194050922" sldId="631"/>
            <ac:spMk id="67" creationId="{FB187D9D-76C7-304A-97D6-3DF4F77D4B24}"/>
          </ac:spMkLst>
        </pc:spChg>
        <pc:spChg chg="mod">
          <ac:chgData name="Cannell, Michael B" userId="df291291-9ac9-42c2-a976-062f6e2ad9da" providerId="ADAL" clId="{D0F15991-CF6C-8C4B-AD21-DC26DB777E50}" dt="2022-10-17T21:02:42.472" v="2395" actId="208"/>
          <ac:spMkLst>
            <pc:docMk/>
            <pc:sldMk cId="2194050922" sldId="631"/>
            <ac:spMk id="68" creationId="{762D0BAD-9BDE-BE45-99D1-F9786F5ECEDA}"/>
          </ac:spMkLst>
        </pc:spChg>
        <pc:spChg chg="mod">
          <ac:chgData name="Cannell, Michael B" userId="df291291-9ac9-42c2-a976-062f6e2ad9da" providerId="ADAL" clId="{D0F15991-CF6C-8C4B-AD21-DC26DB777E50}" dt="2022-10-17T21:02:42.472" v="2395" actId="208"/>
          <ac:spMkLst>
            <pc:docMk/>
            <pc:sldMk cId="2194050922" sldId="631"/>
            <ac:spMk id="69" creationId="{63B049CF-FC31-4D4F-8692-599C90C1C709}"/>
          </ac:spMkLst>
        </pc:spChg>
        <pc:spChg chg="mod">
          <ac:chgData name="Cannell, Michael B" userId="df291291-9ac9-42c2-a976-062f6e2ad9da" providerId="ADAL" clId="{D0F15991-CF6C-8C4B-AD21-DC26DB777E50}" dt="2022-10-17T21:02:42.472" v="2395" actId="208"/>
          <ac:spMkLst>
            <pc:docMk/>
            <pc:sldMk cId="2194050922" sldId="631"/>
            <ac:spMk id="70" creationId="{A019A9F0-6570-104F-882F-C6061E46FA1C}"/>
          </ac:spMkLst>
        </pc:spChg>
        <pc:spChg chg="mod">
          <ac:chgData name="Cannell, Michael B" userId="df291291-9ac9-42c2-a976-062f6e2ad9da" providerId="ADAL" clId="{D0F15991-CF6C-8C4B-AD21-DC26DB777E50}" dt="2022-10-17T21:02:42.472" v="2395" actId="208"/>
          <ac:spMkLst>
            <pc:docMk/>
            <pc:sldMk cId="2194050922" sldId="631"/>
            <ac:spMk id="71" creationId="{8707F019-8111-BF43-89AE-6C5DA6636DE7}"/>
          </ac:spMkLst>
        </pc:spChg>
        <pc:spChg chg="mod">
          <ac:chgData name="Cannell, Michael B" userId="df291291-9ac9-42c2-a976-062f6e2ad9da" providerId="ADAL" clId="{D0F15991-CF6C-8C4B-AD21-DC26DB777E50}" dt="2022-10-17T21:02:42.472" v="2395" actId="208"/>
          <ac:spMkLst>
            <pc:docMk/>
            <pc:sldMk cId="2194050922" sldId="631"/>
            <ac:spMk id="72" creationId="{546679BB-6637-7A4B-86E0-5D0345A20C60}"/>
          </ac:spMkLst>
        </pc:spChg>
        <pc:spChg chg="mod">
          <ac:chgData name="Cannell, Michael B" userId="df291291-9ac9-42c2-a976-062f6e2ad9da" providerId="ADAL" clId="{D0F15991-CF6C-8C4B-AD21-DC26DB777E50}" dt="2022-10-17T21:02:42.472" v="2395" actId="208"/>
          <ac:spMkLst>
            <pc:docMk/>
            <pc:sldMk cId="2194050922" sldId="631"/>
            <ac:spMk id="73" creationId="{818A37D7-60CE-854B-AADE-1FC860227D74}"/>
          </ac:spMkLst>
        </pc:spChg>
        <pc:spChg chg="mod">
          <ac:chgData name="Cannell, Michael B" userId="df291291-9ac9-42c2-a976-062f6e2ad9da" providerId="ADAL" clId="{D0F15991-CF6C-8C4B-AD21-DC26DB777E50}" dt="2022-10-17T21:02:42.472" v="2395" actId="208"/>
          <ac:spMkLst>
            <pc:docMk/>
            <pc:sldMk cId="2194050922" sldId="631"/>
            <ac:spMk id="74" creationId="{F1011165-1D4D-1841-B046-39DC749FE486}"/>
          </ac:spMkLst>
        </pc:spChg>
        <pc:spChg chg="mod">
          <ac:chgData name="Cannell, Michael B" userId="df291291-9ac9-42c2-a976-062f6e2ad9da" providerId="ADAL" clId="{D0F15991-CF6C-8C4B-AD21-DC26DB777E50}" dt="2022-10-17T21:02:42.472" v="2395" actId="208"/>
          <ac:spMkLst>
            <pc:docMk/>
            <pc:sldMk cId="2194050922" sldId="631"/>
            <ac:spMk id="75" creationId="{F64D9F7B-D257-DC4F-8341-29C3FB1784EF}"/>
          </ac:spMkLst>
        </pc:spChg>
        <pc:spChg chg="mod">
          <ac:chgData name="Cannell, Michael B" userId="df291291-9ac9-42c2-a976-062f6e2ad9da" providerId="ADAL" clId="{D0F15991-CF6C-8C4B-AD21-DC26DB777E50}" dt="2022-10-17T21:02:42.472" v="2395" actId="208"/>
          <ac:spMkLst>
            <pc:docMk/>
            <pc:sldMk cId="2194050922" sldId="631"/>
            <ac:spMk id="76" creationId="{B9E2DE47-01D1-6946-952C-11586564F166}"/>
          </ac:spMkLst>
        </pc:spChg>
        <pc:spChg chg="mod">
          <ac:chgData name="Cannell, Michael B" userId="df291291-9ac9-42c2-a976-062f6e2ad9da" providerId="ADAL" clId="{D0F15991-CF6C-8C4B-AD21-DC26DB777E50}" dt="2022-10-17T21:02:42.472" v="2395" actId="208"/>
          <ac:spMkLst>
            <pc:docMk/>
            <pc:sldMk cId="2194050922" sldId="631"/>
            <ac:spMk id="77" creationId="{4F56B711-38F1-4247-88C9-C45F1B597C5E}"/>
          </ac:spMkLst>
        </pc:spChg>
        <pc:spChg chg="mod">
          <ac:chgData name="Cannell, Michael B" userId="df291291-9ac9-42c2-a976-062f6e2ad9da" providerId="ADAL" clId="{D0F15991-CF6C-8C4B-AD21-DC26DB777E50}" dt="2022-10-17T21:02:42.472" v="2395" actId="208"/>
          <ac:spMkLst>
            <pc:docMk/>
            <pc:sldMk cId="2194050922" sldId="631"/>
            <ac:spMk id="78" creationId="{FE548739-EFD1-AF49-A821-DE79C18C4F1A}"/>
          </ac:spMkLst>
        </pc:spChg>
        <pc:spChg chg="mod">
          <ac:chgData name="Cannell, Michael B" userId="df291291-9ac9-42c2-a976-062f6e2ad9da" providerId="ADAL" clId="{D0F15991-CF6C-8C4B-AD21-DC26DB777E50}" dt="2022-10-17T21:02:42.472" v="2395" actId="208"/>
          <ac:spMkLst>
            <pc:docMk/>
            <pc:sldMk cId="2194050922" sldId="631"/>
            <ac:spMk id="79" creationId="{5CC9D922-613E-9E46-8E3D-AB1CFA2C0046}"/>
          </ac:spMkLst>
        </pc:spChg>
        <pc:spChg chg="mod">
          <ac:chgData name="Cannell, Michael B" userId="df291291-9ac9-42c2-a976-062f6e2ad9da" providerId="ADAL" clId="{D0F15991-CF6C-8C4B-AD21-DC26DB777E50}" dt="2022-10-17T21:02:42.472" v="2395" actId="208"/>
          <ac:spMkLst>
            <pc:docMk/>
            <pc:sldMk cId="2194050922" sldId="631"/>
            <ac:spMk id="80" creationId="{2BFD2E03-D2B1-174D-AE96-7AD02D8FA75C}"/>
          </ac:spMkLst>
        </pc:spChg>
        <pc:spChg chg="mod">
          <ac:chgData name="Cannell, Michael B" userId="df291291-9ac9-42c2-a976-062f6e2ad9da" providerId="ADAL" clId="{D0F15991-CF6C-8C4B-AD21-DC26DB777E50}" dt="2022-10-17T21:02:42.472" v="2395" actId="208"/>
          <ac:spMkLst>
            <pc:docMk/>
            <pc:sldMk cId="2194050922" sldId="631"/>
            <ac:spMk id="81" creationId="{002896B6-3981-024D-9CEF-0B4465F689FA}"/>
          </ac:spMkLst>
        </pc:spChg>
        <pc:spChg chg="mod">
          <ac:chgData name="Cannell, Michael B" userId="df291291-9ac9-42c2-a976-062f6e2ad9da" providerId="ADAL" clId="{D0F15991-CF6C-8C4B-AD21-DC26DB777E50}" dt="2022-10-17T21:02:42.472" v="2395" actId="208"/>
          <ac:spMkLst>
            <pc:docMk/>
            <pc:sldMk cId="2194050922" sldId="631"/>
            <ac:spMk id="82" creationId="{44F3139E-A790-A247-A9EF-A9EEC2BD191E}"/>
          </ac:spMkLst>
        </pc:spChg>
        <pc:spChg chg="mod">
          <ac:chgData name="Cannell, Michael B" userId="df291291-9ac9-42c2-a976-062f6e2ad9da" providerId="ADAL" clId="{D0F15991-CF6C-8C4B-AD21-DC26DB777E50}" dt="2022-10-17T21:02:42.472" v="2395" actId="208"/>
          <ac:spMkLst>
            <pc:docMk/>
            <pc:sldMk cId="2194050922" sldId="631"/>
            <ac:spMk id="83" creationId="{4F9D883D-4E1F-F049-A559-5E0CF175E223}"/>
          </ac:spMkLst>
        </pc:spChg>
        <pc:spChg chg="mod">
          <ac:chgData name="Cannell, Michael B" userId="df291291-9ac9-42c2-a976-062f6e2ad9da" providerId="ADAL" clId="{D0F15991-CF6C-8C4B-AD21-DC26DB777E50}" dt="2022-10-17T21:02:42.472" v="2395" actId="208"/>
          <ac:spMkLst>
            <pc:docMk/>
            <pc:sldMk cId="2194050922" sldId="631"/>
            <ac:spMk id="84" creationId="{9B6E7991-E1B9-A84D-94BA-EC1FCAB4BA8F}"/>
          </ac:spMkLst>
        </pc:spChg>
        <pc:spChg chg="mod">
          <ac:chgData name="Cannell, Michael B" userId="df291291-9ac9-42c2-a976-062f6e2ad9da" providerId="ADAL" clId="{D0F15991-CF6C-8C4B-AD21-DC26DB777E50}" dt="2022-10-17T21:02:42.472" v="2395" actId="208"/>
          <ac:spMkLst>
            <pc:docMk/>
            <pc:sldMk cId="2194050922" sldId="631"/>
            <ac:spMk id="85" creationId="{5241DA34-F3D9-C54E-B8FE-564B578B77C7}"/>
          </ac:spMkLst>
        </pc:spChg>
        <pc:spChg chg="mod">
          <ac:chgData name="Cannell, Michael B" userId="df291291-9ac9-42c2-a976-062f6e2ad9da" providerId="ADAL" clId="{D0F15991-CF6C-8C4B-AD21-DC26DB777E50}" dt="2022-10-17T21:02:42.472" v="2395" actId="208"/>
          <ac:spMkLst>
            <pc:docMk/>
            <pc:sldMk cId="2194050922" sldId="631"/>
            <ac:spMk id="86" creationId="{A6C59E07-46B4-DD43-9417-1235E75723B4}"/>
          </ac:spMkLst>
        </pc:spChg>
        <pc:spChg chg="mod">
          <ac:chgData name="Cannell, Michael B" userId="df291291-9ac9-42c2-a976-062f6e2ad9da" providerId="ADAL" clId="{D0F15991-CF6C-8C4B-AD21-DC26DB777E50}" dt="2022-10-17T21:02:42.472" v="2395" actId="208"/>
          <ac:spMkLst>
            <pc:docMk/>
            <pc:sldMk cId="2194050922" sldId="631"/>
            <ac:spMk id="87" creationId="{AC8A8599-1412-3C40-BDC5-F66EE93C41C4}"/>
          </ac:spMkLst>
        </pc:spChg>
        <pc:spChg chg="mod">
          <ac:chgData name="Cannell, Michael B" userId="df291291-9ac9-42c2-a976-062f6e2ad9da" providerId="ADAL" clId="{D0F15991-CF6C-8C4B-AD21-DC26DB777E50}" dt="2022-10-17T21:02:42.472" v="2395" actId="208"/>
          <ac:spMkLst>
            <pc:docMk/>
            <pc:sldMk cId="2194050922" sldId="631"/>
            <ac:spMk id="88" creationId="{71ECED41-C8CD-154F-B1B1-F9B117DDE8B4}"/>
          </ac:spMkLst>
        </pc:spChg>
        <pc:spChg chg="mod">
          <ac:chgData name="Cannell, Michael B" userId="df291291-9ac9-42c2-a976-062f6e2ad9da" providerId="ADAL" clId="{D0F15991-CF6C-8C4B-AD21-DC26DB777E50}" dt="2022-10-17T21:02:42.472" v="2395" actId="208"/>
          <ac:spMkLst>
            <pc:docMk/>
            <pc:sldMk cId="2194050922" sldId="631"/>
            <ac:spMk id="89" creationId="{FC1C49C5-13B7-F447-8299-B95FCDC5843A}"/>
          </ac:spMkLst>
        </pc:spChg>
        <pc:spChg chg="mod">
          <ac:chgData name="Cannell, Michael B" userId="df291291-9ac9-42c2-a976-062f6e2ad9da" providerId="ADAL" clId="{D0F15991-CF6C-8C4B-AD21-DC26DB777E50}" dt="2022-10-17T21:02:42.472" v="2395" actId="208"/>
          <ac:spMkLst>
            <pc:docMk/>
            <pc:sldMk cId="2194050922" sldId="631"/>
            <ac:spMk id="90" creationId="{0B7B4CBB-D20A-9841-A82C-BAD59ABBEBED}"/>
          </ac:spMkLst>
        </pc:spChg>
        <pc:spChg chg="mod">
          <ac:chgData name="Cannell, Michael B" userId="df291291-9ac9-42c2-a976-062f6e2ad9da" providerId="ADAL" clId="{D0F15991-CF6C-8C4B-AD21-DC26DB777E50}" dt="2022-10-17T21:02:42.472" v="2395" actId="208"/>
          <ac:spMkLst>
            <pc:docMk/>
            <pc:sldMk cId="2194050922" sldId="631"/>
            <ac:spMk id="91" creationId="{17571FCA-D7F5-7249-8E22-3AB3AAE5AF4E}"/>
          </ac:spMkLst>
        </pc:spChg>
        <pc:spChg chg="mod">
          <ac:chgData name="Cannell, Michael B" userId="df291291-9ac9-42c2-a976-062f6e2ad9da" providerId="ADAL" clId="{D0F15991-CF6C-8C4B-AD21-DC26DB777E50}" dt="2022-10-17T21:02:42.472" v="2395" actId="208"/>
          <ac:spMkLst>
            <pc:docMk/>
            <pc:sldMk cId="2194050922" sldId="631"/>
            <ac:spMk id="92" creationId="{C2ACE18C-3EFB-C440-8220-C3F45E48D8C4}"/>
          </ac:spMkLst>
        </pc:spChg>
        <pc:spChg chg="mod">
          <ac:chgData name="Cannell, Michael B" userId="df291291-9ac9-42c2-a976-062f6e2ad9da" providerId="ADAL" clId="{D0F15991-CF6C-8C4B-AD21-DC26DB777E50}" dt="2022-10-17T21:02:42.472" v="2395" actId="208"/>
          <ac:spMkLst>
            <pc:docMk/>
            <pc:sldMk cId="2194050922" sldId="631"/>
            <ac:spMk id="93" creationId="{F212DA5C-4B65-044F-B3B2-B55B8856F497}"/>
          </ac:spMkLst>
        </pc:spChg>
        <pc:spChg chg="mod">
          <ac:chgData name="Cannell, Michael B" userId="df291291-9ac9-42c2-a976-062f6e2ad9da" providerId="ADAL" clId="{D0F15991-CF6C-8C4B-AD21-DC26DB777E50}" dt="2022-10-17T21:02:42.472" v="2395" actId="208"/>
          <ac:spMkLst>
            <pc:docMk/>
            <pc:sldMk cId="2194050922" sldId="631"/>
            <ac:spMk id="94" creationId="{D5FD3A08-A58C-6F4A-AFBC-7CED070A8546}"/>
          </ac:spMkLst>
        </pc:spChg>
        <pc:spChg chg="mod">
          <ac:chgData name="Cannell, Michael B" userId="df291291-9ac9-42c2-a976-062f6e2ad9da" providerId="ADAL" clId="{D0F15991-CF6C-8C4B-AD21-DC26DB777E50}" dt="2022-10-17T21:02:42.472" v="2395" actId="208"/>
          <ac:spMkLst>
            <pc:docMk/>
            <pc:sldMk cId="2194050922" sldId="631"/>
            <ac:spMk id="95" creationId="{96D554C9-FFFD-D540-8EF5-87AD05B885CF}"/>
          </ac:spMkLst>
        </pc:spChg>
        <pc:spChg chg="mod">
          <ac:chgData name="Cannell, Michael B" userId="df291291-9ac9-42c2-a976-062f6e2ad9da" providerId="ADAL" clId="{D0F15991-CF6C-8C4B-AD21-DC26DB777E50}" dt="2022-10-17T21:02:42.472" v="2395" actId="208"/>
          <ac:spMkLst>
            <pc:docMk/>
            <pc:sldMk cId="2194050922" sldId="631"/>
            <ac:spMk id="96" creationId="{A1D5EC62-6D50-B349-8BF6-4F9C54C0233C}"/>
          </ac:spMkLst>
        </pc:spChg>
        <pc:spChg chg="mod">
          <ac:chgData name="Cannell, Michael B" userId="df291291-9ac9-42c2-a976-062f6e2ad9da" providerId="ADAL" clId="{D0F15991-CF6C-8C4B-AD21-DC26DB777E50}" dt="2022-10-17T21:02:42.472" v="2395" actId="208"/>
          <ac:spMkLst>
            <pc:docMk/>
            <pc:sldMk cId="2194050922" sldId="631"/>
            <ac:spMk id="97" creationId="{EFA0F769-FAD0-9E43-AC69-D8347CF4673E}"/>
          </ac:spMkLst>
        </pc:spChg>
        <pc:spChg chg="mod">
          <ac:chgData name="Cannell, Michael B" userId="df291291-9ac9-42c2-a976-062f6e2ad9da" providerId="ADAL" clId="{D0F15991-CF6C-8C4B-AD21-DC26DB777E50}" dt="2022-10-17T21:02:42.472" v="2395" actId="208"/>
          <ac:spMkLst>
            <pc:docMk/>
            <pc:sldMk cId="2194050922" sldId="631"/>
            <ac:spMk id="98" creationId="{0D4E944A-7C68-CB4F-9306-81C758E8C5A0}"/>
          </ac:spMkLst>
        </pc:spChg>
        <pc:spChg chg="mod">
          <ac:chgData name="Cannell, Michael B" userId="df291291-9ac9-42c2-a976-062f6e2ad9da" providerId="ADAL" clId="{D0F15991-CF6C-8C4B-AD21-DC26DB777E50}" dt="2022-10-17T21:02:42.472" v="2395" actId="208"/>
          <ac:spMkLst>
            <pc:docMk/>
            <pc:sldMk cId="2194050922" sldId="631"/>
            <ac:spMk id="99" creationId="{30D9596F-6A24-1448-A21A-7CCB06A7262D}"/>
          </ac:spMkLst>
        </pc:spChg>
        <pc:spChg chg="mod">
          <ac:chgData name="Cannell, Michael B" userId="df291291-9ac9-42c2-a976-062f6e2ad9da" providerId="ADAL" clId="{D0F15991-CF6C-8C4B-AD21-DC26DB777E50}" dt="2022-10-17T21:02:42.472" v="2395" actId="208"/>
          <ac:spMkLst>
            <pc:docMk/>
            <pc:sldMk cId="2194050922" sldId="631"/>
            <ac:spMk id="100" creationId="{BE060D26-0B91-8642-8BD9-169606D22E3E}"/>
          </ac:spMkLst>
        </pc:spChg>
        <pc:spChg chg="mod">
          <ac:chgData name="Cannell, Michael B" userId="df291291-9ac9-42c2-a976-062f6e2ad9da" providerId="ADAL" clId="{D0F15991-CF6C-8C4B-AD21-DC26DB777E50}" dt="2022-10-17T21:02:42.472" v="2395" actId="208"/>
          <ac:spMkLst>
            <pc:docMk/>
            <pc:sldMk cId="2194050922" sldId="631"/>
            <ac:spMk id="101" creationId="{79064B0E-17D0-694D-983B-9C00510A0722}"/>
          </ac:spMkLst>
        </pc:spChg>
        <pc:spChg chg="mod">
          <ac:chgData name="Cannell, Michael B" userId="df291291-9ac9-42c2-a976-062f6e2ad9da" providerId="ADAL" clId="{D0F15991-CF6C-8C4B-AD21-DC26DB777E50}" dt="2022-10-17T21:02:42.472" v="2395" actId="208"/>
          <ac:spMkLst>
            <pc:docMk/>
            <pc:sldMk cId="2194050922" sldId="631"/>
            <ac:spMk id="102" creationId="{5EE6C805-FFFC-E54D-97F6-9FEA43333566}"/>
          </ac:spMkLst>
        </pc:spChg>
        <pc:spChg chg="mod">
          <ac:chgData name="Cannell, Michael B" userId="df291291-9ac9-42c2-a976-062f6e2ad9da" providerId="ADAL" clId="{D0F15991-CF6C-8C4B-AD21-DC26DB777E50}" dt="2022-10-17T21:02:42.472" v="2395" actId="208"/>
          <ac:spMkLst>
            <pc:docMk/>
            <pc:sldMk cId="2194050922" sldId="631"/>
            <ac:spMk id="103" creationId="{BD8B753D-E57D-EC46-BC73-20753EDC48A8}"/>
          </ac:spMkLst>
        </pc:spChg>
        <pc:spChg chg="mod">
          <ac:chgData name="Cannell, Michael B" userId="df291291-9ac9-42c2-a976-062f6e2ad9da" providerId="ADAL" clId="{D0F15991-CF6C-8C4B-AD21-DC26DB777E50}" dt="2022-10-17T21:02:42.472" v="2395" actId="208"/>
          <ac:spMkLst>
            <pc:docMk/>
            <pc:sldMk cId="2194050922" sldId="631"/>
            <ac:spMk id="104" creationId="{10539A21-7B96-D74E-8C06-3916E3120FB1}"/>
          </ac:spMkLst>
        </pc:spChg>
        <pc:spChg chg="mod">
          <ac:chgData name="Cannell, Michael B" userId="df291291-9ac9-42c2-a976-062f6e2ad9da" providerId="ADAL" clId="{D0F15991-CF6C-8C4B-AD21-DC26DB777E50}" dt="2022-10-17T21:02:42.472" v="2395" actId="208"/>
          <ac:spMkLst>
            <pc:docMk/>
            <pc:sldMk cId="2194050922" sldId="631"/>
            <ac:spMk id="105" creationId="{CBAB0A9A-88F4-DF46-82A5-B937C8C99B5D}"/>
          </ac:spMkLst>
        </pc:spChg>
        <pc:spChg chg="mod">
          <ac:chgData name="Cannell, Michael B" userId="df291291-9ac9-42c2-a976-062f6e2ad9da" providerId="ADAL" clId="{D0F15991-CF6C-8C4B-AD21-DC26DB777E50}" dt="2022-10-17T21:02:42.472" v="2395" actId="208"/>
          <ac:spMkLst>
            <pc:docMk/>
            <pc:sldMk cId="2194050922" sldId="631"/>
            <ac:spMk id="106" creationId="{3B3624F3-179E-D444-ADA7-8F8F0583C3F8}"/>
          </ac:spMkLst>
        </pc:spChg>
        <pc:spChg chg="mod">
          <ac:chgData name="Cannell, Michael B" userId="df291291-9ac9-42c2-a976-062f6e2ad9da" providerId="ADAL" clId="{D0F15991-CF6C-8C4B-AD21-DC26DB777E50}" dt="2022-10-17T21:02:42.472" v="2395" actId="208"/>
          <ac:spMkLst>
            <pc:docMk/>
            <pc:sldMk cId="2194050922" sldId="631"/>
            <ac:spMk id="107" creationId="{67002843-9A20-A944-8B86-9628D4BD4507}"/>
          </ac:spMkLst>
        </pc:spChg>
        <pc:spChg chg="mod">
          <ac:chgData name="Cannell, Michael B" userId="df291291-9ac9-42c2-a976-062f6e2ad9da" providerId="ADAL" clId="{D0F15991-CF6C-8C4B-AD21-DC26DB777E50}" dt="2022-10-17T21:02:42.472" v="2395" actId="208"/>
          <ac:spMkLst>
            <pc:docMk/>
            <pc:sldMk cId="2194050922" sldId="631"/>
            <ac:spMk id="108" creationId="{374F2E2A-8433-DB40-AA37-F24BDF9D9367}"/>
          </ac:spMkLst>
        </pc:spChg>
        <pc:spChg chg="mod">
          <ac:chgData name="Cannell, Michael B" userId="df291291-9ac9-42c2-a976-062f6e2ad9da" providerId="ADAL" clId="{D0F15991-CF6C-8C4B-AD21-DC26DB777E50}" dt="2022-10-17T21:02:42.472" v="2395" actId="208"/>
          <ac:spMkLst>
            <pc:docMk/>
            <pc:sldMk cId="2194050922" sldId="631"/>
            <ac:spMk id="109" creationId="{FCBF156A-1E86-334C-8399-F41060F00B82}"/>
          </ac:spMkLst>
        </pc:spChg>
        <pc:spChg chg="mod">
          <ac:chgData name="Cannell, Michael B" userId="df291291-9ac9-42c2-a976-062f6e2ad9da" providerId="ADAL" clId="{D0F15991-CF6C-8C4B-AD21-DC26DB777E50}" dt="2022-10-17T21:02:42.472" v="2395" actId="208"/>
          <ac:spMkLst>
            <pc:docMk/>
            <pc:sldMk cId="2194050922" sldId="631"/>
            <ac:spMk id="110" creationId="{B4B67286-079F-7649-A10F-14C38E1D5EDD}"/>
          </ac:spMkLst>
        </pc:spChg>
        <pc:spChg chg="mod">
          <ac:chgData name="Cannell, Michael B" userId="df291291-9ac9-42c2-a976-062f6e2ad9da" providerId="ADAL" clId="{D0F15991-CF6C-8C4B-AD21-DC26DB777E50}" dt="2022-10-17T21:02:42.472" v="2395" actId="208"/>
          <ac:spMkLst>
            <pc:docMk/>
            <pc:sldMk cId="2194050922" sldId="631"/>
            <ac:spMk id="111" creationId="{C31A1186-E8DE-C542-B336-497519141AC3}"/>
          </ac:spMkLst>
        </pc:spChg>
        <pc:spChg chg="mod">
          <ac:chgData name="Cannell, Michael B" userId="df291291-9ac9-42c2-a976-062f6e2ad9da" providerId="ADAL" clId="{D0F15991-CF6C-8C4B-AD21-DC26DB777E50}" dt="2022-10-17T21:02:42.472" v="2395" actId="208"/>
          <ac:spMkLst>
            <pc:docMk/>
            <pc:sldMk cId="2194050922" sldId="631"/>
            <ac:spMk id="112" creationId="{8DE757E4-F90E-7C4F-BFB7-E7F9C06A27D4}"/>
          </ac:spMkLst>
        </pc:spChg>
        <pc:spChg chg="mod">
          <ac:chgData name="Cannell, Michael B" userId="df291291-9ac9-42c2-a976-062f6e2ad9da" providerId="ADAL" clId="{D0F15991-CF6C-8C4B-AD21-DC26DB777E50}" dt="2022-10-17T21:02:42.472" v="2395" actId="208"/>
          <ac:spMkLst>
            <pc:docMk/>
            <pc:sldMk cId="2194050922" sldId="631"/>
            <ac:spMk id="113" creationId="{3FE3E23C-C917-8043-9B6B-C66BE712F3A2}"/>
          </ac:spMkLst>
        </pc:spChg>
        <pc:spChg chg="mod">
          <ac:chgData name="Cannell, Michael B" userId="df291291-9ac9-42c2-a976-062f6e2ad9da" providerId="ADAL" clId="{D0F15991-CF6C-8C4B-AD21-DC26DB777E50}" dt="2022-10-17T21:02:42.472" v="2395" actId="208"/>
          <ac:spMkLst>
            <pc:docMk/>
            <pc:sldMk cId="2194050922" sldId="631"/>
            <ac:spMk id="114" creationId="{4E3876FD-FF21-7C49-AAF8-EE0E7D98BB98}"/>
          </ac:spMkLst>
        </pc:spChg>
        <pc:spChg chg="mod">
          <ac:chgData name="Cannell, Michael B" userId="df291291-9ac9-42c2-a976-062f6e2ad9da" providerId="ADAL" clId="{D0F15991-CF6C-8C4B-AD21-DC26DB777E50}" dt="2022-10-17T21:02:42.472" v="2395" actId="208"/>
          <ac:spMkLst>
            <pc:docMk/>
            <pc:sldMk cId="2194050922" sldId="631"/>
            <ac:spMk id="115" creationId="{706C7A6A-6B38-3046-9AF0-661B721C6BFB}"/>
          </ac:spMkLst>
        </pc:spChg>
        <pc:spChg chg="mod">
          <ac:chgData name="Cannell, Michael B" userId="df291291-9ac9-42c2-a976-062f6e2ad9da" providerId="ADAL" clId="{D0F15991-CF6C-8C4B-AD21-DC26DB777E50}" dt="2022-10-17T21:02:42.472" v="2395" actId="208"/>
          <ac:spMkLst>
            <pc:docMk/>
            <pc:sldMk cId="2194050922" sldId="631"/>
            <ac:spMk id="116" creationId="{09869151-D173-0E49-9FAC-814A593B45F6}"/>
          </ac:spMkLst>
        </pc:spChg>
        <pc:spChg chg="mod">
          <ac:chgData name="Cannell, Michael B" userId="df291291-9ac9-42c2-a976-062f6e2ad9da" providerId="ADAL" clId="{D0F15991-CF6C-8C4B-AD21-DC26DB777E50}" dt="2022-10-17T21:02:42.472" v="2395" actId="208"/>
          <ac:spMkLst>
            <pc:docMk/>
            <pc:sldMk cId="2194050922" sldId="631"/>
            <ac:spMk id="117" creationId="{44639460-C7F9-8049-ABB8-2BFF210AED9B}"/>
          </ac:spMkLst>
        </pc:spChg>
        <pc:spChg chg="mod">
          <ac:chgData name="Cannell, Michael B" userId="df291291-9ac9-42c2-a976-062f6e2ad9da" providerId="ADAL" clId="{D0F15991-CF6C-8C4B-AD21-DC26DB777E50}" dt="2022-10-17T21:02:42.472" v="2395" actId="208"/>
          <ac:spMkLst>
            <pc:docMk/>
            <pc:sldMk cId="2194050922" sldId="631"/>
            <ac:spMk id="118" creationId="{B3F5EA1E-0B05-B24F-B31D-5D6CCE3B5E20}"/>
          </ac:spMkLst>
        </pc:spChg>
        <pc:spChg chg="mod">
          <ac:chgData name="Cannell, Michael B" userId="df291291-9ac9-42c2-a976-062f6e2ad9da" providerId="ADAL" clId="{D0F15991-CF6C-8C4B-AD21-DC26DB777E50}" dt="2022-10-17T21:02:42.472" v="2395" actId="208"/>
          <ac:spMkLst>
            <pc:docMk/>
            <pc:sldMk cId="2194050922" sldId="631"/>
            <ac:spMk id="119" creationId="{AE73BD50-A6BB-5143-81A6-A94069BCBC9D}"/>
          </ac:spMkLst>
        </pc:spChg>
        <pc:spChg chg="mod">
          <ac:chgData name="Cannell, Michael B" userId="df291291-9ac9-42c2-a976-062f6e2ad9da" providerId="ADAL" clId="{D0F15991-CF6C-8C4B-AD21-DC26DB777E50}" dt="2022-10-17T21:08:38.174" v="2508" actId="207"/>
          <ac:spMkLst>
            <pc:docMk/>
            <pc:sldMk cId="2194050922" sldId="631"/>
            <ac:spMk id="120" creationId="{36E8ABB4-C975-6841-9171-29E4F6527C40}"/>
          </ac:spMkLst>
        </pc:spChg>
        <pc:spChg chg="mod">
          <ac:chgData name="Cannell, Michael B" userId="df291291-9ac9-42c2-a976-062f6e2ad9da" providerId="ADAL" clId="{D0F15991-CF6C-8C4B-AD21-DC26DB777E50}" dt="2022-10-17T21:08:38.174" v="2508" actId="207"/>
          <ac:spMkLst>
            <pc:docMk/>
            <pc:sldMk cId="2194050922" sldId="631"/>
            <ac:spMk id="121" creationId="{BE74BBC2-B18E-D542-9B7E-59E26ACFE915}"/>
          </ac:spMkLst>
        </pc:spChg>
        <pc:spChg chg="mod">
          <ac:chgData name="Cannell, Michael B" userId="df291291-9ac9-42c2-a976-062f6e2ad9da" providerId="ADAL" clId="{D0F15991-CF6C-8C4B-AD21-DC26DB777E50}" dt="2022-10-17T21:08:38.174" v="2508" actId="207"/>
          <ac:spMkLst>
            <pc:docMk/>
            <pc:sldMk cId="2194050922" sldId="631"/>
            <ac:spMk id="122" creationId="{94888AF0-34E9-2241-9CEC-99164A6105C6}"/>
          </ac:spMkLst>
        </pc:spChg>
        <pc:spChg chg="mod">
          <ac:chgData name="Cannell, Michael B" userId="df291291-9ac9-42c2-a976-062f6e2ad9da" providerId="ADAL" clId="{D0F15991-CF6C-8C4B-AD21-DC26DB777E50}" dt="2022-10-17T21:08:38.174" v="2508" actId="207"/>
          <ac:spMkLst>
            <pc:docMk/>
            <pc:sldMk cId="2194050922" sldId="631"/>
            <ac:spMk id="123" creationId="{1A4EC265-4319-FD45-BEEC-D67C5C054A4C}"/>
          </ac:spMkLst>
        </pc:spChg>
        <pc:spChg chg="mod">
          <ac:chgData name="Cannell, Michael B" userId="df291291-9ac9-42c2-a976-062f6e2ad9da" providerId="ADAL" clId="{D0F15991-CF6C-8C4B-AD21-DC26DB777E50}" dt="2022-10-17T21:08:38.174" v="2508" actId="207"/>
          <ac:spMkLst>
            <pc:docMk/>
            <pc:sldMk cId="2194050922" sldId="631"/>
            <ac:spMk id="124" creationId="{E8CF33B6-EE3D-7543-B392-B18088E9BDEC}"/>
          </ac:spMkLst>
        </pc:spChg>
        <pc:spChg chg="mod">
          <ac:chgData name="Cannell, Michael B" userId="df291291-9ac9-42c2-a976-062f6e2ad9da" providerId="ADAL" clId="{D0F15991-CF6C-8C4B-AD21-DC26DB777E50}" dt="2022-10-17T21:08:38.174" v="2508" actId="207"/>
          <ac:spMkLst>
            <pc:docMk/>
            <pc:sldMk cId="2194050922" sldId="631"/>
            <ac:spMk id="125" creationId="{08A73DC7-6BCA-5B47-9459-8BAEA3E33CEE}"/>
          </ac:spMkLst>
        </pc:spChg>
        <pc:spChg chg="mod">
          <ac:chgData name="Cannell, Michael B" userId="df291291-9ac9-42c2-a976-062f6e2ad9da" providerId="ADAL" clId="{D0F15991-CF6C-8C4B-AD21-DC26DB777E50}" dt="2022-10-17T21:08:38.174" v="2508" actId="207"/>
          <ac:spMkLst>
            <pc:docMk/>
            <pc:sldMk cId="2194050922" sldId="631"/>
            <ac:spMk id="126" creationId="{43879313-2FEA-2042-982E-6D10DD2623E9}"/>
          </ac:spMkLst>
        </pc:spChg>
        <pc:spChg chg="mod">
          <ac:chgData name="Cannell, Michael B" userId="df291291-9ac9-42c2-a976-062f6e2ad9da" providerId="ADAL" clId="{D0F15991-CF6C-8C4B-AD21-DC26DB777E50}" dt="2022-10-17T21:08:38.174" v="2508" actId="207"/>
          <ac:spMkLst>
            <pc:docMk/>
            <pc:sldMk cId="2194050922" sldId="631"/>
            <ac:spMk id="127" creationId="{089E5904-E0C0-604D-AAC5-73F71B38A887}"/>
          </ac:spMkLst>
        </pc:spChg>
        <pc:spChg chg="mod">
          <ac:chgData name="Cannell, Michael B" userId="df291291-9ac9-42c2-a976-062f6e2ad9da" providerId="ADAL" clId="{D0F15991-CF6C-8C4B-AD21-DC26DB777E50}" dt="2022-10-17T21:08:38.174" v="2508" actId="207"/>
          <ac:spMkLst>
            <pc:docMk/>
            <pc:sldMk cId="2194050922" sldId="631"/>
            <ac:spMk id="128" creationId="{B7A543FD-C9A9-8042-99FF-672CCCC303F6}"/>
          </ac:spMkLst>
        </pc:spChg>
        <pc:spChg chg="mod">
          <ac:chgData name="Cannell, Michael B" userId="df291291-9ac9-42c2-a976-062f6e2ad9da" providerId="ADAL" clId="{D0F15991-CF6C-8C4B-AD21-DC26DB777E50}" dt="2022-10-17T21:08:38.174" v="2508" actId="207"/>
          <ac:spMkLst>
            <pc:docMk/>
            <pc:sldMk cId="2194050922" sldId="631"/>
            <ac:spMk id="129" creationId="{A7F03C5C-F422-4A4B-97A5-455B83940D93}"/>
          </ac:spMkLst>
        </pc:spChg>
        <pc:spChg chg="mod">
          <ac:chgData name="Cannell, Michael B" userId="df291291-9ac9-42c2-a976-062f6e2ad9da" providerId="ADAL" clId="{D0F15991-CF6C-8C4B-AD21-DC26DB777E50}" dt="2022-10-17T21:08:38.174" v="2508" actId="207"/>
          <ac:spMkLst>
            <pc:docMk/>
            <pc:sldMk cId="2194050922" sldId="631"/>
            <ac:spMk id="130" creationId="{C9789272-7031-8145-A39B-9A14CC88D3A4}"/>
          </ac:spMkLst>
        </pc:spChg>
        <pc:spChg chg="mod">
          <ac:chgData name="Cannell, Michael B" userId="df291291-9ac9-42c2-a976-062f6e2ad9da" providerId="ADAL" clId="{D0F15991-CF6C-8C4B-AD21-DC26DB777E50}" dt="2022-10-17T21:08:38.174" v="2508" actId="207"/>
          <ac:spMkLst>
            <pc:docMk/>
            <pc:sldMk cId="2194050922" sldId="631"/>
            <ac:spMk id="131" creationId="{9A9A1F59-1C76-D34E-BACE-BA83FBA8E982}"/>
          </ac:spMkLst>
        </pc:spChg>
        <pc:spChg chg="mod">
          <ac:chgData name="Cannell, Michael B" userId="df291291-9ac9-42c2-a976-062f6e2ad9da" providerId="ADAL" clId="{D0F15991-CF6C-8C4B-AD21-DC26DB777E50}" dt="2022-10-17T21:08:38.174" v="2508" actId="207"/>
          <ac:spMkLst>
            <pc:docMk/>
            <pc:sldMk cId="2194050922" sldId="631"/>
            <ac:spMk id="132" creationId="{9353C62F-44AA-1D4B-94F9-E12937D73E43}"/>
          </ac:spMkLst>
        </pc:spChg>
        <pc:spChg chg="mod">
          <ac:chgData name="Cannell, Michael B" userId="df291291-9ac9-42c2-a976-062f6e2ad9da" providerId="ADAL" clId="{D0F15991-CF6C-8C4B-AD21-DC26DB777E50}" dt="2022-10-17T21:08:38.174" v="2508" actId="207"/>
          <ac:spMkLst>
            <pc:docMk/>
            <pc:sldMk cId="2194050922" sldId="631"/>
            <ac:spMk id="133" creationId="{BE9CD44F-84AE-E74D-BAA7-BA711DEABF17}"/>
          </ac:spMkLst>
        </pc:spChg>
        <pc:spChg chg="mod">
          <ac:chgData name="Cannell, Michael B" userId="df291291-9ac9-42c2-a976-062f6e2ad9da" providerId="ADAL" clId="{D0F15991-CF6C-8C4B-AD21-DC26DB777E50}" dt="2022-10-17T21:08:38.174" v="2508" actId="207"/>
          <ac:spMkLst>
            <pc:docMk/>
            <pc:sldMk cId="2194050922" sldId="631"/>
            <ac:spMk id="134" creationId="{6C7D5F85-A10A-A34A-8552-157D89390DDF}"/>
          </ac:spMkLst>
        </pc:spChg>
        <pc:spChg chg="mod">
          <ac:chgData name="Cannell, Michael B" userId="df291291-9ac9-42c2-a976-062f6e2ad9da" providerId="ADAL" clId="{D0F15991-CF6C-8C4B-AD21-DC26DB777E50}" dt="2022-10-17T21:08:38.174" v="2508" actId="207"/>
          <ac:spMkLst>
            <pc:docMk/>
            <pc:sldMk cId="2194050922" sldId="631"/>
            <ac:spMk id="135" creationId="{864FE408-1C85-EA43-82BD-B37EA6476C0A}"/>
          </ac:spMkLst>
        </pc:spChg>
        <pc:spChg chg="mod">
          <ac:chgData name="Cannell, Michael B" userId="df291291-9ac9-42c2-a976-062f6e2ad9da" providerId="ADAL" clId="{D0F15991-CF6C-8C4B-AD21-DC26DB777E50}" dt="2022-10-17T21:08:38.174" v="2508" actId="207"/>
          <ac:spMkLst>
            <pc:docMk/>
            <pc:sldMk cId="2194050922" sldId="631"/>
            <ac:spMk id="136" creationId="{1720655A-7174-AF42-A935-9A47DD5860D9}"/>
          </ac:spMkLst>
        </pc:spChg>
        <pc:spChg chg="mod">
          <ac:chgData name="Cannell, Michael B" userId="df291291-9ac9-42c2-a976-062f6e2ad9da" providerId="ADAL" clId="{D0F15991-CF6C-8C4B-AD21-DC26DB777E50}" dt="2022-10-17T21:08:38.174" v="2508" actId="207"/>
          <ac:spMkLst>
            <pc:docMk/>
            <pc:sldMk cId="2194050922" sldId="631"/>
            <ac:spMk id="137" creationId="{4B3FA760-E41E-3649-9D48-5B153CB87F29}"/>
          </ac:spMkLst>
        </pc:spChg>
        <pc:spChg chg="mod">
          <ac:chgData name="Cannell, Michael B" userId="df291291-9ac9-42c2-a976-062f6e2ad9da" providerId="ADAL" clId="{D0F15991-CF6C-8C4B-AD21-DC26DB777E50}" dt="2022-10-17T21:08:38.174" v="2508" actId="207"/>
          <ac:spMkLst>
            <pc:docMk/>
            <pc:sldMk cId="2194050922" sldId="631"/>
            <ac:spMk id="138" creationId="{0DFD26EA-DB40-0746-95C5-3EC8FE89ACE2}"/>
          </ac:spMkLst>
        </pc:spChg>
        <pc:spChg chg="mod">
          <ac:chgData name="Cannell, Michael B" userId="df291291-9ac9-42c2-a976-062f6e2ad9da" providerId="ADAL" clId="{D0F15991-CF6C-8C4B-AD21-DC26DB777E50}" dt="2022-10-17T21:08:38.174" v="2508" actId="207"/>
          <ac:spMkLst>
            <pc:docMk/>
            <pc:sldMk cId="2194050922" sldId="631"/>
            <ac:spMk id="139" creationId="{2D25D026-BEBF-3A4B-B641-BEDBAF25445D}"/>
          </ac:spMkLst>
        </pc:spChg>
        <pc:spChg chg="mod">
          <ac:chgData name="Cannell, Michael B" userId="df291291-9ac9-42c2-a976-062f6e2ad9da" providerId="ADAL" clId="{D0F15991-CF6C-8C4B-AD21-DC26DB777E50}" dt="2022-10-17T21:08:38.174" v="2508" actId="207"/>
          <ac:spMkLst>
            <pc:docMk/>
            <pc:sldMk cId="2194050922" sldId="631"/>
            <ac:spMk id="140" creationId="{3F4B4359-5B09-9444-9678-28D9F0EBEE5B}"/>
          </ac:spMkLst>
        </pc:spChg>
        <pc:spChg chg="mod">
          <ac:chgData name="Cannell, Michael B" userId="df291291-9ac9-42c2-a976-062f6e2ad9da" providerId="ADAL" clId="{D0F15991-CF6C-8C4B-AD21-DC26DB777E50}" dt="2022-10-17T21:08:38.174" v="2508" actId="207"/>
          <ac:spMkLst>
            <pc:docMk/>
            <pc:sldMk cId="2194050922" sldId="631"/>
            <ac:spMk id="141" creationId="{2FAE8446-6AAC-0A4D-953B-97FF310811B8}"/>
          </ac:spMkLst>
        </pc:spChg>
        <pc:spChg chg="mod">
          <ac:chgData name="Cannell, Michael B" userId="df291291-9ac9-42c2-a976-062f6e2ad9da" providerId="ADAL" clId="{D0F15991-CF6C-8C4B-AD21-DC26DB777E50}" dt="2022-10-17T21:08:38.174" v="2508" actId="207"/>
          <ac:spMkLst>
            <pc:docMk/>
            <pc:sldMk cId="2194050922" sldId="631"/>
            <ac:spMk id="142" creationId="{28CD5BBE-CA1F-1648-AFAC-516A47AD3DE0}"/>
          </ac:spMkLst>
        </pc:spChg>
        <pc:spChg chg="mod">
          <ac:chgData name="Cannell, Michael B" userId="df291291-9ac9-42c2-a976-062f6e2ad9da" providerId="ADAL" clId="{D0F15991-CF6C-8C4B-AD21-DC26DB777E50}" dt="2022-10-17T21:08:38.174" v="2508" actId="207"/>
          <ac:spMkLst>
            <pc:docMk/>
            <pc:sldMk cId="2194050922" sldId="631"/>
            <ac:spMk id="143" creationId="{F158F027-00AB-3047-9749-B9ED050F44C2}"/>
          </ac:spMkLst>
        </pc:spChg>
        <pc:spChg chg="mod">
          <ac:chgData name="Cannell, Michael B" userId="df291291-9ac9-42c2-a976-062f6e2ad9da" providerId="ADAL" clId="{D0F15991-CF6C-8C4B-AD21-DC26DB777E50}" dt="2022-10-17T21:08:38.174" v="2508" actId="207"/>
          <ac:spMkLst>
            <pc:docMk/>
            <pc:sldMk cId="2194050922" sldId="631"/>
            <ac:spMk id="144" creationId="{2C500A03-FD0F-914E-BECB-2E350795F669}"/>
          </ac:spMkLst>
        </pc:spChg>
        <pc:spChg chg="mod topLvl">
          <ac:chgData name="Cannell, Michael B" userId="df291291-9ac9-42c2-a976-062f6e2ad9da" providerId="ADAL" clId="{D0F15991-CF6C-8C4B-AD21-DC26DB777E50}" dt="2022-10-17T21:08:45.676" v="2509" actId="1076"/>
          <ac:spMkLst>
            <pc:docMk/>
            <pc:sldMk cId="2194050922" sldId="631"/>
            <ac:spMk id="145" creationId="{53512E59-6C7E-F647-8DF9-8D98925A4593}"/>
          </ac:spMkLst>
        </pc:spChg>
        <pc:grpChg chg="add del mod">
          <ac:chgData name="Cannell, Michael B" userId="df291291-9ac9-42c2-a976-062f6e2ad9da" providerId="ADAL" clId="{D0F15991-CF6C-8C4B-AD21-DC26DB777E50}" dt="2022-10-17T21:05:26.143" v="2449" actId="165"/>
          <ac:grpSpMkLst>
            <pc:docMk/>
            <pc:sldMk cId="2194050922" sldId="631"/>
            <ac:grpSpMk id="3" creationId="{9A365E3E-3796-216F-56B9-98789E87B84B}"/>
          </ac:grpSpMkLst>
        </pc:grpChg>
        <pc:grpChg chg="del mod">
          <ac:chgData name="Cannell, Michael B" userId="df291291-9ac9-42c2-a976-062f6e2ad9da" providerId="ADAL" clId="{D0F15991-CF6C-8C4B-AD21-DC26DB777E50}" dt="2022-10-17T21:03:32.997" v="2399" actId="478"/>
          <ac:grpSpMkLst>
            <pc:docMk/>
            <pc:sldMk cId="2194050922" sldId="631"/>
            <ac:grpSpMk id="4" creationId="{20602D32-DC54-754B-B565-3458E429CC91}"/>
          </ac:grpSpMkLst>
        </pc:grpChg>
        <pc:grpChg chg="mod topLvl">
          <ac:chgData name="Cannell, Michael B" userId="df291291-9ac9-42c2-a976-062f6e2ad9da" providerId="ADAL" clId="{D0F15991-CF6C-8C4B-AD21-DC26DB777E50}" dt="2022-10-17T21:08:38.174" v="2508" actId="207"/>
          <ac:grpSpMkLst>
            <pc:docMk/>
            <pc:sldMk cId="2194050922" sldId="631"/>
            <ac:grpSpMk id="21" creationId="{4828BB98-A2E0-AC42-B4F6-B7E6CEED1ACB}"/>
          </ac:grpSpMkLst>
        </pc:grpChg>
        <pc:grpChg chg="mod">
          <ac:chgData name="Cannell, Michael B" userId="df291291-9ac9-42c2-a976-062f6e2ad9da" providerId="ADAL" clId="{D0F15991-CF6C-8C4B-AD21-DC26DB777E50}" dt="2022-10-17T21:02:39.073" v="2394" actId="207"/>
          <ac:grpSpMkLst>
            <pc:docMk/>
            <pc:sldMk cId="2194050922" sldId="631"/>
            <ac:grpSpMk id="25" creationId="{F773476C-EA38-E44B-825D-8E136C033E21}"/>
          </ac:grpSpMkLst>
        </pc:grpChg>
      </pc:sldChg>
      <pc:sldChg chg="addSp delSp modSp add mod modShow modNotesTx">
        <pc:chgData name="Cannell, Michael B" userId="df291291-9ac9-42c2-a976-062f6e2ad9da" providerId="ADAL" clId="{D0F15991-CF6C-8C4B-AD21-DC26DB777E50}" dt="2022-10-17T21:22:39.230" v="2711" actId="729"/>
        <pc:sldMkLst>
          <pc:docMk/>
          <pc:sldMk cId="3689802032" sldId="632"/>
        </pc:sldMkLst>
        <pc:spChg chg="del">
          <ac:chgData name="Cannell, Michael B" userId="df291291-9ac9-42c2-a976-062f6e2ad9da" providerId="ADAL" clId="{D0F15991-CF6C-8C4B-AD21-DC26DB777E50}" dt="2022-10-17T21:10:49.563" v="2527" actId="478"/>
          <ac:spMkLst>
            <pc:docMk/>
            <pc:sldMk cId="3689802032" sldId="632"/>
            <ac:spMk id="2" creationId="{3D8090DB-A916-B5DD-AB68-4622C5615D0E}"/>
          </ac:spMkLst>
        </pc:spChg>
        <pc:spChg chg="del">
          <ac:chgData name="Cannell, Michael B" userId="df291291-9ac9-42c2-a976-062f6e2ad9da" providerId="ADAL" clId="{D0F15991-CF6C-8C4B-AD21-DC26DB777E50}" dt="2022-10-17T21:10:49.563" v="2527" actId="478"/>
          <ac:spMkLst>
            <pc:docMk/>
            <pc:sldMk cId="3689802032" sldId="632"/>
            <ac:spMk id="16" creationId="{7836AF02-75F6-AC22-23F2-9833377DF9C6}"/>
          </ac:spMkLst>
        </pc:spChg>
        <pc:spChg chg="del">
          <ac:chgData name="Cannell, Michael B" userId="df291291-9ac9-42c2-a976-062f6e2ad9da" providerId="ADAL" clId="{D0F15991-CF6C-8C4B-AD21-DC26DB777E50}" dt="2022-10-17T21:10:49.563" v="2527" actId="478"/>
          <ac:spMkLst>
            <pc:docMk/>
            <pc:sldMk cId="3689802032" sldId="632"/>
            <ac:spMk id="17" creationId="{CB574DA9-10BF-A489-005F-F7FD588958FC}"/>
          </ac:spMkLst>
        </pc:spChg>
        <pc:spChg chg="del">
          <ac:chgData name="Cannell, Michael B" userId="df291291-9ac9-42c2-a976-062f6e2ad9da" providerId="ADAL" clId="{D0F15991-CF6C-8C4B-AD21-DC26DB777E50}" dt="2022-10-17T21:10:49.563" v="2527" actId="478"/>
          <ac:spMkLst>
            <pc:docMk/>
            <pc:sldMk cId="3689802032" sldId="632"/>
            <ac:spMk id="18" creationId="{5B422860-0189-E440-D3B6-61AACAC11F2D}"/>
          </ac:spMkLst>
        </pc:spChg>
        <pc:spChg chg="del mod topLvl">
          <ac:chgData name="Cannell, Michael B" userId="df291291-9ac9-42c2-a976-062f6e2ad9da" providerId="ADAL" clId="{D0F15991-CF6C-8C4B-AD21-DC26DB777E50}" dt="2022-10-17T21:15:51.211" v="2560" actId="478"/>
          <ac:spMkLst>
            <pc:docMk/>
            <pc:sldMk cId="3689802032" sldId="632"/>
            <ac:spMk id="31" creationId="{45300CCD-7413-375E-B51C-0EAE6529B6A1}"/>
          </ac:spMkLst>
        </pc:spChg>
        <pc:spChg chg="del mod topLvl">
          <ac:chgData name="Cannell, Michael B" userId="df291291-9ac9-42c2-a976-062f6e2ad9da" providerId="ADAL" clId="{D0F15991-CF6C-8C4B-AD21-DC26DB777E50}" dt="2022-10-17T21:15:49.986" v="2559" actId="478"/>
          <ac:spMkLst>
            <pc:docMk/>
            <pc:sldMk cId="3689802032" sldId="632"/>
            <ac:spMk id="32" creationId="{0AB78B84-E30B-EAA2-9852-44127DEC8ED9}"/>
          </ac:spMkLst>
        </pc:spChg>
        <pc:spChg chg="mod topLvl">
          <ac:chgData name="Cannell, Michael B" userId="df291291-9ac9-42c2-a976-062f6e2ad9da" providerId="ADAL" clId="{D0F15991-CF6C-8C4B-AD21-DC26DB777E50}" dt="2022-10-17T21:20:52.001" v="2632" actId="164"/>
          <ac:spMkLst>
            <pc:docMk/>
            <pc:sldMk cId="3689802032" sldId="632"/>
            <ac:spMk id="33" creationId="{BCD9CDC1-0E8F-BD52-5348-344A312B793F}"/>
          </ac:spMkLst>
        </pc:spChg>
        <pc:spChg chg="mod topLvl">
          <ac:chgData name="Cannell, Michael B" userId="df291291-9ac9-42c2-a976-062f6e2ad9da" providerId="ADAL" clId="{D0F15991-CF6C-8C4B-AD21-DC26DB777E50}" dt="2022-10-17T21:20:52.001" v="2632" actId="164"/>
          <ac:spMkLst>
            <pc:docMk/>
            <pc:sldMk cId="3689802032" sldId="632"/>
            <ac:spMk id="34" creationId="{709FD409-48CF-C8F0-41D1-E3E6D46B07DE}"/>
          </ac:spMkLst>
        </pc:spChg>
        <pc:spChg chg="mod topLvl">
          <ac:chgData name="Cannell, Michael B" userId="df291291-9ac9-42c2-a976-062f6e2ad9da" providerId="ADAL" clId="{D0F15991-CF6C-8C4B-AD21-DC26DB777E50}" dt="2022-10-17T21:20:52.001" v="2632" actId="164"/>
          <ac:spMkLst>
            <pc:docMk/>
            <pc:sldMk cId="3689802032" sldId="632"/>
            <ac:spMk id="35" creationId="{8E758243-6E3B-00CA-6531-59B083535F6F}"/>
          </ac:spMkLst>
        </pc:spChg>
        <pc:spChg chg="mod topLvl">
          <ac:chgData name="Cannell, Michael B" userId="df291291-9ac9-42c2-a976-062f6e2ad9da" providerId="ADAL" clId="{D0F15991-CF6C-8C4B-AD21-DC26DB777E50}" dt="2022-10-17T21:20:52.001" v="2632" actId="164"/>
          <ac:spMkLst>
            <pc:docMk/>
            <pc:sldMk cId="3689802032" sldId="632"/>
            <ac:spMk id="36" creationId="{CA37F955-D0FF-4C08-4A01-F97299A31A5E}"/>
          </ac:spMkLst>
        </pc:spChg>
        <pc:spChg chg="del mod topLvl">
          <ac:chgData name="Cannell, Michael B" userId="df291291-9ac9-42c2-a976-062f6e2ad9da" providerId="ADAL" clId="{D0F15991-CF6C-8C4B-AD21-DC26DB777E50}" dt="2022-10-17T21:15:52.866" v="2561" actId="478"/>
          <ac:spMkLst>
            <pc:docMk/>
            <pc:sldMk cId="3689802032" sldId="632"/>
            <ac:spMk id="37" creationId="{5800ADB6-B8E5-B159-98D3-D19FD7074B90}"/>
          </ac:spMkLst>
        </pc:spChg>
        <pc:spChg chg="add del mod">
          <ac:chgData name="Cannell, Michael B" userId="df291291-9ac9-42c2-a976-062f6e2ad9da" providerId="ADAL" clId="{D0F15991-CF6C-8C4B-AD21-DC26DB777E50}" dt="2022-10-17T21:12:51.283" v="2538" actId="478"/>
          <ac:spMkLst>
            <pc:docMk/>
            <pc:sldMk cId="3689802032" sldId="632"/>
            <ac:spMk id="60" creationId="{A68BF15D-94ED-DFFE-FBEA-44B0051EFE29}"/>
          </ac:spMkLst>
        </pc:spChg>
        <pc:spChg chg="mod topLvl">
          <ac:chgData name="Cannell, Michael B" userId="df291291-9ac9-42c2-a976-062f6e2ad9da" providerId="ADAL" clId="{D0F15991-CF6C-8C4B-AD21-DC26DB777E50}" dt="2022-10-17T21:21:05.903" v="2652" actId="164"/>
          <ac:spMkLst>
            <pc:docMk/>
            <pc:sldMk cId="3689802032" sldId="632"/>
            <ac:spMk id="86" creationId="{9CC539F1-9337-4C88-B8DF-4B157499C42D}"/>
          </ac:spMkLst>
        </pc:spChg>
        <pc:spChg chg="mod topLvl">
          <ac:chgData name="Cannell, Michael B" userId="df291291-9ac9-42c2-a976-062f6e2ad9da" providerId="ADAL" clId="{D0F15991-CF6C-8C4B-AD21-DC26DB777E50}" dt="2022-10-17T21:21:05.903" v="2652" actId="164"/>
          <ac:spMkLst>
            <pc:docMk/>
            <pc:sldMk cId="3689802032" sldId="632"/>
            <ac:spMk id="87" creationId="{FFBBB596-63BB-A328-21EA-8B23EEF7F71B}"/>
          </ac:spMkLst>
        </pc:spChg>
        <pc:spChg chg="mod topLvl">
          <ac:chgData name="Cannell, Michael B" userId="df291291-9ac9-42c2-a976-062f6e2ad9da" providerId="ADAL" clId="{D0F15991-CF6C-8C4B-AD21-DC26DB777E50}" dt="2022-10-17T21:21:05.903" v="2652" actId="164"/>
          <ac:spMkLst>
            <pc:docMk/>
            <pc:sldMk cId="3689802032" sldId="632"/>
            <ac:spMk id="88" creationId="{D77856A9-3BBB-A998-B2C0-B7B35A44538A}"/>
          </ac:spMkLst>
        </pc:spChg>
        <pc:spChg chg="mod topLvl">
          <ac:chgData name="Cannell, Michael B" userId="df291291-9ac9-42c2-a976-062f6e2ad9da" providerId="ADAL" clId="{D0F15991-CF6C-8C4B-AD21-DC26DB777E50}" dt="2022-10-17T21:21:05.903" v="2652" actId="164"/>
          <ac:spMkLst>
            <pc:docMk/>
            <pc:sldMk cId="3689802032" sldId="632"/>
            <ac:spMk id="89" creationId="{CE207FCA-0A28-92A7-9D78-817D5DC25FB5}"/>
          </ac:spMkLst>
        </pc:spChg>
        <pc:spChg chg="mod topLvl">
          <ac:chgData name="Cannell, Michael B" userId="df291291-9ac9-42c2-a976-062f6e2ad9da" providerId="ADAL" clId="{D0F15991-CF6C-8C4B-AD21-DC26DB777E50}" dt="2022-10-17T21:21:05.903" v="2652" actId="164"/>
          <ac:spMkLst>
            <pc:docMk/>
            <pc:sldMk cId="3689802032" sldId="632"/>
            <ac:spMk id="90" creationId="{80C4161F-0109-6744-9A7C-4F7FE5ABFA88}"/>
          </ac:spMkLst>
        </pc:spChg>
        <pc:spChg chg="mod topLvl">
          <ac:chgData name="Cannell, Michael B" userId="df291291-9ac9-42c2-a976-062f6e2ad9da" providerId="ADAL" clId="{D0F15991-CF6C-8C4B-AD21-DC26DB777E50}" dt="2022-10-17T21:21:05.903" v="2652" actId="164"/>
          <ac:spMkLst>
            <pc:docMk/>
            <pc:sldMk cId="3689802032" sldId="632"/>
            <ac:spMk id="91" creationId="{2F7C88B1-0633-4CC1-4D78-64FD65CDBCD7}"/>
          </ac:spMkLst>
        </pc:spChg>
        <pc:spChg chg="mod topLvl">
          <ac:chgData name="Cannell, Michael B" userId="df291291-9ac9-42c2-a976-062f6e2ad9da" providerId="ADAL" clId="{D0F15991-CF6C-8C4B-AD21-DC26DB777E50}" dt="2022-10-17T21:21:05.903" v="2652" actId="164"/>
          <ac:spMkLst>
            <pc:docMk/>
            <pc:sldMk cId="3689802032" sldId="632"/>
            <ac:spMk id="92" creationId="{0F3B5354-16B2-265C-1B68-705E20763D3D}"/>
          </ac:spMkLst>
        </pc:spChg>
        <pc:spChg chg="add mod">
          <ac:chgData name="Cannell, Michael B" userId="df291291-9ac9-42c2-a976-062f6e2ad9da" providerId="ADAL" clId="{D0F15991-CF6C-8C4B-AD21-DC26DB777E50}" dt="2022-10-17T21:22:08.426" v="2708" actId="20577"/>
          <ac:spMkLst>
            <pc:docMk/>
            <pc:sldMk cId="3689802032" sldId="632"/>
            <ac:spMk id="117" creationId="{922E51BF-E14B-0212-37CE-97EFFC12D516}"/>
          </ac:spMkLst>
        </pc:spChg>
        <pc:spChg chg="add mod">
          <ac:chgData name="Cannell, Michael B" userId="df291291-9ac9-42c2-a976-062f6e2ad9da" providerId="ADAL" clId="{D0F15991-CF6C-8C4B-AD21-DC26DB777E50}" dt="2022-10-17T21:21:49.287" v="2699" actId="1076"/>
          <ac:spMkLst>
            <pc:docMk/>
            <pc:sldMk cId="3689802032" sldId="632"/>
            <ac:spMk id="118" creationId="{95175AAF-D2E7-B54A-2669-F174DA98DCCC}"/>
          </ac:spMkLst>
        </pc:spChg>
        <pc:spChg chg="add del mod">
          <ac:chgData name="Cannell, Michael B" userId="df291291-9ac9-42c2-a976-062f6e2ad9da" providerId="ADAL" clId="{D0F15991-CF6C-8C4B-AD21-DC26DB777E50}" dt="2022-10-17T21:20:44.926" v="2631" actId="478"/>
          <ac:spMkLst>
            <pc:docMk/>
            <pc:sldMk cId="3689802032" sldId="632"/>
            <ac:spMk id="119" creationId="{5A8A6677-35B1-E730-85F9-69407D994D88}"/>
          </ac:spMkLst>
        </pc:spChg>
        <pc:spChg chg="del">
          <ac:chgData name="Cannell, Michael B" userId="df291291-9ac9-42c2-a976-062f6e2ad9da" providerId="ADAL" clId="{D0F15991-CF6C-8C4B-AD21-DC26DB777E50}" dt="2022-10-17T21:10:49.563" v="2527" actId="478"/>
          <ac:spMkLst>
            <pc:docMk/>
            <pc:sldMk cId="3689802032" sldId="632"/>
            <ac:spMk id="145" creationId="{53512E59-6C7E-F647-8DF9-8D98925A4593}"/>
          </ac:spMkLst>
        </pc:spChg>
        <pc:spChg chg="add del mod">
          <ac:chgData name="Cannell, Michael B" userId="df291291-9ac9-42c2-a976-062f6e2ad9da" providerId="ADAL" clId="{D0F15991-CF6C-8C4B-AD21-DC26DB777E50}" dt="2022-10-17T21:21:02.254" v="2651"/>
          <ac:spMkLst>
            <pc:docMk/>
            <pc:sldMk cId="3689802032" sldId="632"/>
            <ac:spMk id="147" creationId="{6635AF55-526A-96DB-5732-2DD59A190519}"/>
          </ac:spMkLst>
        </pc:spChg>
        <pc:spChg chg="add mod">
          <ac:chgData name="Cannell, Michael B" userId="df291291-9ac9-42c2-a976-062f6e2ad9da" providerId="ADAL" clId="{D0F15991-CF6C-8C4B-AD21-DC26DB777E50}" dt="2022-10-17T21:22:14.629" v="2710" actId="14100"/>
          <ac:spMkLst>
            <pc:docMk/>
            <pc:sldMk cId="3689802032" sldId="632"/>
            <ac:spMk id="149" creationId="{A77FC97A-2707-7D97-FF0A-D45B087DFD6A}"/>
          </ac:spMkLst>
        </pc:spChg>
        <pc:grpChg chg="add del mod">
          <ac:chgData name="Cannell, Michael B" userId="df291291-9ac9-42c2-a976-062f6e2ad9da" providerId="ADAL" clId="{D0F15991-CF6C-8C4B-AD21-DC26DB777E50}" dt="2022-10-17T21:12:26.979" v="2535" actId="165"/>
          <ac:grpSpMkLst>
            <pc:docMk/>
            <pc:sldMk cId="3689802032" sldId="632"/>
            <ac:grpSpMk id="3" creationId="{91BE77FB-209F-B059-8B90-99704F3D5A75}"/>
          </ac:grpSpMkLst>
        </pc:grpChg>
        <pc:grpChg chg="mod topLvl">
          <ac:chgData name="Cannell, Michael B" userId="df291291-9ac9-42c2-a976-062f6e2ad9da" providerId="ADAL" clId="{D0F15991-CF6C-8C4B-AD21-DC26DB777E50}" dt="2022-10-17T21:20:52.001" v="2632" actId="164"/>
          <ac:grpSpMkLst>
            <pc:docMk/>
            <pc:sldMk cId="3689802032" sldId="632"/>
            <ac:grpSpMk id="6" creationId="{F21A53B7-C862-C2C1-9112-D98683223EDC}"/>
          </ac:grpSpMkLst>
        </pc:grpChg>
        <pc:grpChg chg="del">
          <ac:chgData name="Cannell, Michael B" userId="df291291-9ac9-42c2-a976-062f6e2ad9da" providerId="ADAL" clId="{D0F15991-CF6C-8C4B-AD21-DC26DB777E50}" dt="2022-10-17T21:10:49.563" v="2527" actId="478"/>
          <ac:grpSpMkLst>
            <pc:docMk/>
            <pc:sldMk cId="3689802032" sldId="632"/>
            <ac:grpSpMk id="21" creationId="{4828BB98-A2E0-AC42-B4F6-B7E6CEED1ACB}"/>
          </ac:grpSpMkLst>
        </pc:grpChg>
        <pc:grpChg chg="add del mod">
          <ac:chgData name="Cannell, Michael B" userId="df291291-9ac9-42c2-a976-062f6e2ad9da" providerId="ADAL" clId="{D0F15991-CF6C-8C4B-AD21-DC26DB777E50}" dt="2022-10-17T21:13:53.053" v="2548" actId="165"/>
          <ac:grpSpMkLst>
            <pc:docMk/>
            <pc:sldMk cId="3689802032" sldId="632"/>
            <ac:grpSpMk id="61" creationId="{35F03D7E-DC8F-AABB-7E1E-58210C20E67F}"/>
          </ac:grpSpMkLst>
        </pc:grpChg>
        <pc:grpChg chg="add del mod">
          <ac:chgData name="Cannell, Michael B" userId="df291291-9ac9-42c2-a976-062f6e2ad9da" providerId="ADAL" clId="{D0F15991-CF6C-8C4B-AD21-DC26DB777E50}" dt="2022-10-17T21:16:46.696" v="2569" actId="165"/>
          <ac:grpSpMkLst>
            <pc:docMk/>
            <pc:sldMk cId="3689802032" sldId="632"/>
            <ac:grpSpMk id="62" creationId="{9D285BB8-193F-5B4A-F2B0-151BC1A470AA}"/>
          </ac:grpSpMkLst>
        </pc:grpChg>
        <pc:grpChg chg="mod topLvl">
          <ac:chgData name="Cannell, Michael B" userId="df291291-9ac9-42c2-a976-062f6e2ad9da" providerId="ADAL" clId="{D0F15991-CF6C-8C4B-AD21-DC26DB777E50}" dt="2022-10-17T21:21:05.903" v="2652" actId="164"/>
          <ac:grpSpMkLst>
            <pc:docMk/>
            <pc:sldMk cId="3689802032" sldId="632"/>
            <ac:grpSpMk id="65" creationId="{9E1CDE74-2FD0-60F7-3A6B-903754D0F323}"/>
          </ac:grpSpMkLst>
        </pc:grpChg>
        <pc:grpChg chg="add mod">
          <ac:chgData name="Cannell, Michael B" userId="df291291-9ac9-42c2-a976-062f6e2ad9da" providerId="ADAL" clId="{D0F15991-CF6C-8C4B-AD21-DC26DB777E50}" dt="2022-10-17T21:21:19.866" v="2695" actId="1035"/>
          <ac:grpSpMkLst>
            <pc:docMk/>
            <pc:sldMk cId="3689802032" sldId="632"/>
            <ac:grpSpMk id="146" creationId="{E8468602-2D5C-798A-D291-FDB594FD5108}"/>
          </ac:grpSpMkLst>
        </pc:grpChg>
        <pc:grpChg chg="add mod">
          <ac:chgData name="Cannell, Michael B" userId="df291291-9ac9-42c2-a976-062f6e2ad9da" providerId="ADAL" clId="{D0F15991-CF6C-8C4B-AD21-DC26DB777E50}" dt="2022-10-17T21:21:10.101" v="2677" actId="1036"/>
          <ac:grpSpMkLst>
            <pc:docMk/>
            <pc:sldMk cId="3689802032" sldId="632"/>
            <ac:grpSpMk id="148" creationId="{AC55862C-D12A-7FAB-22AC-A258E8F620D7}"/>
          </ac:grpSpMkLst>
        </pc:grpChg>
        <pc:cxnChg chg="mod topLvl">
          <ac:chgData name="Cannell, Michael B" userId="df291291-9ac9-42c2-a976-062f6e2ad9da" providerId="ADAL" clId="{D0F15991-CF6C-8C4B-AD21-DC26DB777E50}" dt="2022-10-17T21:20:52.001" v="2632" actId="164"/>
          <ac:cxnSpMkLst>
            <pc:docMk/>
            <pc:sldMk cId="3689802032" sldId="632"/>
            <ac:cxnSpMk id="4" creationId="{D65E1DEE-0ABF-29CD-78D6-B2F912B1FFDE}"/>
          </ac:cxnSpMkLst>
        </pc:cxnChg>
        <pc:cxnChg chg="mod topLvl">
          <ac:chgData name="Cannell, Michael B" userId="df291291-9ac9-42c2-a976-062f6e2ad9da" providerId="ADAL" clId="{D0F15991-CF6C-8C4B-AD21-DC26DB777E50}" dt="2022-10-17T21:20:52.001" v="2632" actId="164"/>
          <ac:cxnSpMkLst>
            <pc:docMk/>
            <pc:sldMk cId="3689802032" sldId="632"/>
            <ac:cxnSpMk id="5" creationId="{053A40FA-2446-24AC-D751-931E3204376E}"/>
          </ac:cxnSpMkLst>
        </pc:cxnChg>
        <pc:cxnChg chg="mod topLvl">
          <ac:chgData name="Cannell, Michael B" userId="df291291-9ac9-42c2-a976-062f6e2ad9da" providerId="ADAL" clId="{D0F15991-CF6C-8C4B-AD21-DC26DB777E50}" dt="2022-10-17T21:20:52.001" v="2632" actId="164"/>
          <ac:cxnSpMkLst>
            <pc:docMk/>
            <pc:sldMk cId="3689802032" sldId="632"/>
            <ac:cxnSpMk id="7" creationId="{B14D790F-102A-45F0-091C-5B51CF810402}"/>
          </ac:cxnSpMkLst>
        </pc:cxnChg>
        <pc:cxnChg chg="mod topLvl">
          <ac:chgData name="Cannell, Michael B" userId="df291291-9ac9-42c2-a976-062f6e2ad9da" providerId="ADAL" clId="{D0F15991-CF6C-8C4B-AD21-DC26DB777E50}" dt="2022-10-17T21:20:52.001" v="2632" actId="164"/>
          <ac:cxnSpMkLst>
            <pc:docMk/>
            <pc:sldMk cId="3689802032" sldId="632"/>
            <ac:cxnSpMk id="8" creationId="{F091F6C4-F63E-A5AB-129C-782993BCA29E}"/>
          </ac:cxnSpMkLst>
        </pc:cxnChg>
        <pc:cxnChg chg="mod topLvl">
          <ac:chgData name="Cannell, Michael B" userId="df291291-9ac9-42c2-a976-062f6e2ad9da" providerId="ADAL" clId="{D0F15991-CF6C-8C4B-AD21-DC26DB777E50}" dt="2022-10-17T21:20:52.001" v="2632" actId="164"/>
          <ac:cxnSpMkLst>
            <pc:docMk/>
            <pc:sldMk cId="3689802032" sldId="632"/>
            <ac:cxnSpMk id="9" creationId="{F1E107F8-ECC8-7D9E-2119-B71F11B039B8}"/>
          </ac:cxnSpMkLst>
        </pc:cxnChg>
        <pc:cxnChg chg="mod topLvl">
          <ac:chgData name="Cannell, Michael B" userId="df291291-9ac9-42c2-a976-062f6e2ad9da" providerId="ADAL" clId="{D0F15991-CF6C-8C4B-AD21-DC26DB777E50}" dt="2022-10-17T21:20:52.001" v="2632" actId="164"/>
          <ac:cxnSpMkLst>
            <pc:docMk/>
            <pc:sldMk cId="3689802032" sldId="632"/>
            <ac:cxnSpMk id="10" creationId="{354219FC-4844-187E-2C4A-137C65C052E6}"/>
          </ac:cxnSpMkLst>
        </pc:cxnChg>
        <pc:cxnChg chg="mod topLvl">
          <ac:chgData name="Cannell, Michael B" userId="df291291-9ac9-42c2-a976-062f6e2ad9da" providerId="ADAL" clId="{D0F15991-CF6C-8C4B-AD21-DC26DB777E50}" dt="2022-10-17T21:20:52.001" v="2632" actId="164"/>
          <ac:cxnSpMkLst>
            <pc:docMk/>
            <pc:sldMk cId="3689802032" sldId="632"/>
            <ac:cxnSpMk id="11" creationId="{5FD2D198-704D-CAF9-6D8A-308C53386F93}"/>
          </ac:cxnSpMkLst>
        </pc:cxnChg>
        <pc:cxnChg chg="mod topLvl">
          <ac:chgData name="Cannell, Michael B" userId="df291291-9ac9-42c2-a976-062f6e2ad9da" providerId="ADAL" clId="{D0F15991-CF6C-8C4B-AD21-DC26DB777E50}" dt="2022-10-17T21:20:52.001" v="2632" actId="164"/>
          <ac:cxnSpMkLst>
            <pc:docMk/>
            <pc:sldMk cId="3689802032" sldId="632"/>
            <ac:cxnSpMk id="12" creationId="{39F75A92-39A5-9225-802C-5ED39571105E}"/>
          </ac:cxnSpMkLst>
        </pc:cxnChg>
        <pc:cxnChg chg="mod topLvl">
          <ac:chgData name="Cannell, Michael B" userId="df291291-9ac9-42c2-a976-062f6e2ad9da" providerId="ADAL" clId="{D0F15991-CF6C-8C4B-AD21-DC26DB777E50}" dt="2022-10-17T21:20:52.001" v="2632" actId="164"/>
          <ac:cxnSpMkLst>
            <pc:docMk/>
            <pc:sldMk cId="3689802032" sldId="632"/>
            <ac:cxnSpMk id="13" creationId="{7D27C3AF-9DCB-A2E1-A5AA-B19BD4CEB667}"/>
          </ac:cxnSpMkLst>
        </pc:cxnChg>
        <pc:cxnChg chg="mod topLvl">
          <ac:chgData name="Cannell, Michael B" userId="df291291-9ac9-42c2-a976-062f6e2ad9da" providerId="ADAL" clId="{D0F15991-CF6C-8C4B-AD21-DC26DB777E50}" dt="2022-10-17T21:20:52.001" v="2632" actId="164"/>
          <ac:cxnSpMkLst>
            <pc:docMk/>
            <pc:sldMk cId="3689802032" sldId="632"/>
            <ac:cxnSpMk id="14" creationId="{15989D7B-49BC-B26F-1ACB-6C1CB9B65901}"/>
          </ac:cxnSpMkLst>
        </pc:cxnChg>
        <pc:cxnChg chg="mod topLvl">
          <ac:chgData name="Cannell, Michael B" userId="df291291-9ac9-42c2-a976-062f6e2ad9da" providerId="ADAL" clId="{D0F15991-CF6C-8C4B-AD21-DC26DB777E50}" dt="2022-10-17T21:20:52.001" v="2632" actId="164"/>
          <ac:cxnSpMkLst>
            <pc:docMk/>
            <pc:sldMk cId="3689802032" sldId="632"/>
            <ac:cxnSpMk id="15" creationId="{52A25707-EFCF-2320-08E2-4F5E3D4C58FA}"/>
          </ac:cxnSpMkLst>
        </pc:cxnChg>
        <pc:cxnChg chg="mod topLvl">
          <ac:chgData name="Cannell, Michael B" userId="df291291-9ac9-42c2-a976-062f6e2ad9da" providerId="ADAL" clId="{D0F15991-CF6C-8C4B-AD21-DC26DB777E50}" dt="2022-10-17T21:20:52.001" v="2632" actId="164"/>
          <ac:cxnSpMkLst>
            <pc:docMk/>
            <pc:sldMk cId="3689802032" sldId="632"/>
            <ac:cxnSpMk id="19" creationId="{4D656218-4E66-1E66-A5BB-F5D95E0C3186}"/>
          </ac:cxnSpMkLst>
        </pc:cxnChg>
        <pc:cxnChg chg="mod topLvl">
          <ac:chgData name="Cannell, Michael B" userId="df291291-9ac9-42c2-a976-062f6e2ad9da" providerId="ADAL" clId="{D0F15991-CF6C-8C4B-AD21-DC26DB777E50}" dt="2022-10-17T21:20:52.001" v="2632" actId="164"/>
          <ac:cxnSpMkLst>
            <pc:docMk/>
            <pc:sldMk cId="3689802032" sldId="632"/>
            <ac:cxnSpMk id="20" creationId="{988A4033-3013-C38D-A5F4-6635D1146549}"/>
          </ac:cxnSpMkLst>
        </pc:cxnChg>
        <pc:cxnChg chg="mod topLvl">
          <ac:chgData name="Cannell, Michael B" userId="df291291-9ac9-42c2-a976-062f6e2ad9da" providerId="ADAL" clId="{D0F15991-CF6C-8C4B-AD21-DC26DB777E50}" dt="2022-10-17T21:20:52.001" v="2632" actId="164"/>
          <ac:cxnSpMkLst>
            <pc:docMk/>
            <pc:sldMk cId="3689802032" sldId="632"/>
            <ac:cxnSpMk id="22" creationId="{A5952F91-68F3-792B-3D48-4208C44DE4B0}"/>
          </ac:cxnSpMkLst>
        </pc:cxnChg>
        <pc:cxnChg chg="mod topLvl">
          <ac:chgData name="Cannell, Michael B" userId="df291291-9ac9-42c2-a976-062f6e2ad9da" providerId="ADAL" clId="{D0F15991-CF6C-8C4B-AD21-DC26DB777E50}" dt="2022-10-17T21:20:52.001" v="2632" actId="164"/>
          <ac:cxnSpMkLst>
            <pc:docMk/>
            <pc:sldMk cId="3689802032" sldId="632"/>
            <ac:cxnSpMk id="23" creationId="{CF360A19-1712-841B-83E9-B376780E6A64}"/>
          </ac:cxnSpMkLst>
        </pc:cxnChg>
        <pc:cxnChg chg="mod topLvl">
          <ac:chgData name="Cannell, Michael B" userId="df291291-9ac9-42c2-a976-062f6e2ad9da" providerId="ADAL" clId="{D0F15991-CF6C-8C4B-AD21-DC26DB777E50}" dt="2022-10-17T21:20:52.001" v="2632" actId="164"/>
          <ac:cxnSpMkLst>
            <pc:docMk/>
            <pc:sldMk cId="3689802032" sldId="632"/>
            <ac:cxnSpMk id="24" creationId="{DA57A364-C14F-4B61-47B1-E97AD89BFA2F}"/>
          </ac:cxnSpMkLst>
        </pc:cxnChg>
        <pc:cxnChg chg="mod topLvl">
          <ac:chgData name="Cannell, Michael B" userId="df291291-9ac9-42c2-a976-062f6e2ad9da" providerId="ADAL" clId="{D0F15991-CF6C-8C4B-AD21-DC26DB777E50}" dt="2022-10-17T21:20:52.001" v="2632" actId="164"/>
          <ac:cxnSpMkLst>
            <pc:docMk/>
            <pc:sldMk cId="3689802032" sldId="632"/>
            <ac:cxnSpMk id="25" creationId="{A4B285A2-E684-658A-B641-5D18AFE36958}"/>
          </ac:cxnSpMkLst>
        </pc:cxnChg>
        <pc:cxnChg chg="mod topLvl">
          <ac:chgData name="Cannell, Michael B" userId="df291291-9ac9-42c2-a976-062f6e2ad9da" providerId="ADAL" clId="{D0F15991-CF6C-8C4B-AD21-DC26DB777E50}" dt="2022-10-17T21:20:52.001" v="2632" actId="164"/>
          <ac:cxnSpMkLst>
            <pc:docMk/>
            <pc:sldMk cId="3689802032" sldId="632"/>
            <ac:cxnSpMk id="26" creationId="{1FEE2692-3E78-4A94-4A90-AB8DC0807477}"/>
          </ac:cxnSpMkLst>
        </pc:cxnChg>
        <pc:cxnChg chg="mod topLvl">
          <ac:chgData name="Cannell, Michael B" userId="df291291-9ac9-42c2-a976-062f6e2ad9da" providerId="ADAL" clId="{D0F15991-CF6C-8C4B-AD21-DC26DB777E50}" dt="2022-10-17T21:20:52.001" v="2632" actId="164"/>
          <ac:cxnSpMkLst>
            <pc:docMk/>
            <pc:sldMk cId="3689802032" sldId="632"/>
            <ac:cxnSpMk id="27" creationId="{E7823CEF-563A-E19D-EB03-4A66525E7E67}"/>
          </ac:cxnSpMkLst>
        </pc:cxnChg>
        <pc:cxnChg chg="mod topLvl">
          <ac:chgData name="Cannell, Michael B" userId="df291291-9ac9-42c2-a976-062f6e2ad9da" providerId="ADAL" clId="{D0F15991-CF6C-8C4B-AD21-DC26DB777E50}" dt="2022-10-17T21:20:52.001" v="2632" actId="164"/>
          <ac:cxnSpMkLst>
            <pc:docMk/>
            <pc:sldMk cId="3689802032" sldId="632"/>
            <ac:cxnSpMk id="28" creationId="{B8E34210-FDE8-CED2-B58F-ADE497EDE693}"/>
          </ac:cxnSpMkLst>
        </pc:cxnChg>
        <pc:cxnChg chg="mod topLvl">
          <ac:chgData name="Cannell, Michael B" userId="df291291-9ac9-42c2-a976-062f6e2ad9da" providerId="ADAL" clId="{D0F15991-CF6C-8C4B-AD21-DC26DB777E50}" dt="2022-10-17T21:20:52.001" v="2632" actId="164"/>
          <ac:cxnSpMkLst>
            <pc:docMk/>
            <pc:sldMk cId="3689802032" sldId="632"/>
            <ac:cxnSpMk id="29" creationId="{C6691253-D392-556F-57D1-020AF2DC9FC1}"/>
          </ac:cxnSpMkLst>
        </pc:cxnChg>
        <pc:cxnChg chg="mod topLvl">
          <ac:chgData name="Cannell, Michael B" userId="df291291-9ac9-42c2-a976-062f6e2ad9da" providerId="ADAL" clId="{D0F15991-CF6C-8C4B-AD21-DC26DB777E50}" dt="2022-10-17T21:20:52.001" v="2632" actId="164"/>
          <ac:cxnSpMkLst>
            <pc:docMk/>
            <pc:sldMk cId="3689802032" sldId="632"/>
            <ac:cxnSpMk id="30" creationId="{296937BF-7308-4CA4-D8DE-3D8B952DF4C7}"/>
          </ac:cxnSpMkLst>
        </pc:cxnChg>
        <pc:cxnChg chg="mod">
          <ac:chgData name="Cannell, Michael B" userId="df291291-9ac9-42c2-a976-062f6e2ad9da" providerId="ADAL" clId="{D0F15991-CF6C-8C4B-AD21-DC26DB777E50}" dt="2022-10-17T21:13:53.053" v="2548" actId="165"/>
          <ac:cxnSpMkLst>
            <pc:docMk/>
            <pc:sldMk cId="3689802032" sldId="632"/>
            <ac:cxnSpMk id="38" creationId="{A3AFB5A8-5246-BFFA-A0F1-F1C774BCF628}"/>
          </ac:cxnSpMkLst>
        </pc:cxnChg>
        <pc:cxnChg chg="mod">
          <ac:chgData name="Cannell, Michael B" userId="df291291-9ac9-42c2-a976-062f6e2ad9da" providerId="ADAL" clId="{D0F15991-CF6C-8C4B-AD21-DC26DB777E50}" dt="2022-10-17T21:13:53.053" v="2548" actId="165"/>
          <ac:cxnSpMkLst>
            <pc:docMk/>
            <pc:sldMk cId="3689802032" sldId="632"/>
            <ac:cxnSpMk id="39" creationId="{E4412D55-94C2-047E-DF2F-977EA563D55B}"/>
          </ac:cxnSpMkLst>
        </pc:cxnChg>
        <pc:cxnChg chg="mod">
          <ac:chgData name="Cannell, Michael B" userId="df291291-9ac9-42c2-a976-062f6e2ad9da" providerId="ADAL" clId="{D0F15991-CF6C-8C4B-AD21-DC26DB777E50}" dt="2022-10-17T21:13:53.053" v="2548" actId="165"/>
          <ac:cxnSpMkLst>
            <pc:docMk/>
            <pc:sldMk cId="3689802032" sldId="632"/>
            <ac:cxnSpMk id="40" creationId="{19542FD7-5710-DFFD-7BA6-8CDF8FA0686B}"/>
          </ac:cxnSpMkLst>
        </pc:cxnChg>
        <pc:cxnChg chg="mod">
          <ac:chgData name="Cannell, Michael B" userId="df291291-9ac9-42c2-a976-062f6e2ad9da" providerId="ADAL" clId="{D0F15991-CF6C-8C4B-AD21-DC26DB777E50}" dt="2022-10-17T21:13:53.053" v="2548" actId="165"/>
          <ac:cxnSpMkLst>
            <pc:docMk/>
            <pc:sldMk cId="3689802032" sldId="632"/>
            <ac:cxnSpMk id="41" creationId="{8368C3CD-C94C-0273-7447-2537520E593D}"/>
          </ac:cxnSpMkLst>
        </pc:cxnChg>
        <pc:cxnChg chg="mod">
          <ac:chgData name="Cannell, Michael B" userId="df291291-9ac9-42c2-a976-062f6e2ad9da" providerId="ADAL" clId="{D0F15991-CF6C-8C4B-AD21-DC26DB777E50}" dt="2022-10-17T21:13:53.053" v="2548" actId="165"/>
          <ac:cxnSpMkLst>
            <pc:docMk/>
            <pc:sldMk cId="3689802032" sldId="632"/>
            <ac:cxnSpMk id="42" creationId="{491D79A4-7C02-DFE2-685B-644CE4AEED67}"/>
          </ac:cxnSpMkLst>
        </pc:cxnChg>
        <pc:cxnChg chg="mod">
          <ac:chgData name="Cannell, Michael B" userId="df291291-9ac9-42c2-a976-062f6e2ad9da" providerId="ADAL" clId="{D0F15991-CF6C-8C4B-AD21-DC26DB777E50}" dt="2022-10-17T21:13:53.053" v="2548" actId="165"/>
          <ac:cxnSpMkLst>
            <pc:docMk/>
            <pc:sldMk cId="3689802032" sldId="632"/>
            <ac:cxnSpMk id="43" creationId="{EC0F180A-E99B-66AE-B444-037FB5F57E99}"/>
          </ac:cxnSpMkLst>
        </pc:cxnChg>
        <pc:cxnChg chg="mod">
          <ac:chgData name="Cannell, Michael B" userId="df291291-9ac9-42c2-a976-062f6e2ad9da" providerId="ADAL" clId="{D0F15991-CF6C-8C4B-AD21-DC26DB777E50}" dt="2022-10-17T21:13:53.053" v="2548" actId="165"/>
          <ac:cxnSpMkLst>
            <pc:docMk/>
            <pc:sldMk cId="3689802032" sldId="632"/>
            <ac:cxnSpMk id="44" creationId="{8F321B0C-282A-9498-D69C-3DB2F15DAA5A}"/>
          </ac:cxnSpMkLst>
        </pc:cxnChg>
        <pc:cxnChg chg="mod">
          <ac:chgData name="Cannell, Michael B" userId="df291291-9ac9-42c2-a976-062f6e2ad9da" providerId="ADAL" clId="{D0F15991-CF6C-8C4B-AD21-DC26DB777E50}" dt="2022-10-17T21:13:53.053" v="2548" actId="165"/>
          <ac:cxnSpMkLst>
            <pc:docMk/>
            <pc:sldMk cId="3689802032" sldId="632"/>
            <ac:cxnSpMk id="45" creationId="{08A52DE2-16B3-EE8B-CEA0-94063A2F8FCA}"/>
          </ac:cxnSpMkLst>
        </pc:cxnChg>
        <pc:cxnChg chg="mod">
          <ac:chgData name="Cannell, Michael B" userId="df291291-9ac9-42c2-a976-062f6e2ad9da" providerId="ADAL" clId="{D0F15991-CF6C-8C4B-AD21-DC26DB777E50}" dt="2022-10-17T21:13:53.053" v="2548" actId="165"/>
          <ac:cxnSpMkLst>
            <pc:docMk/>
            <pc:sldMk cId="3689802032" sldId="632"/>
            <ac:cxnSpMk id="46" creationId="{7647507D-1100-CBA3-F168-31A46022E0E7}"/>
          </ac:cxnSpMkLst>
        </pc:cxnChg>
        <pc:cxnChg chg="mod">
          <ac:chgData name="Cannell, Michael B" userId="df291291-9ac9-42c2-a976-062f6e2ad9da" providerId="ADAL" clId="{D0F15991-CF6C-8C4B-AD21-DC26DB777E50}" dt="2022-10-17T21:13:53.053" v="2548" actId="165"/>
          <ac:cxnSpMkLst>
            <pc:docMk/>
            <pc:sldMk cId="3689802032" sldId="632"/>
            <ac:cxnSpMk id="47" creationId="{358F7BAA-D893-9B26-91F1-F0A8ED033F76}"/>
          </ac:cxnSpMkLst>
        </pc:cxnChg>
        <pc:cxnChg chg="mod">
          <ac:chgData name="Cannell, Michael B" userId="df291291-9ac9-42c2-a976-062f6e2ad9da" providerId="ADAL" clId="{D0F15991-CF6C-8C4B-AD21-DC26DB777E50}" dt="2022-10-17T21:13:53.053" v="2548" actId="165"/>
          <ac:cxnSpMkLst>
            <pc:docMk/>
            <pc:sldMk cId="3689802032" sldId="632"/>
            <ac:cxnSpMk id="48" creationId="{596ADD9C-7449-EB29-2B92-B805C3D05163}"/>
          </ac:cxnSpMkLst>
        </pc:cxnChg>
        <pc:cxnChg chg="mod">
          <ac:chgData name="Cannell, Michael B" userId="df291291-9ac9-42c2-a976-062f6e2ad9da" providerId="ADAL" clId="{D0F15991-CF6C-8C4B-AD21-DC26DB777E50}" dt="2022-10-17T21:13:53.053" v="2548" actId="165"/>
          <ac:cxnSpMkLst>
            <pc:docMk/>
            <pc:sldMk cId="3689802032" sldId="632"/>
            <ac:cxnSpMk id="49" creationId="{5B4D8C35-3F06-3E52-54F8-A329DDFE10AE}"/>
          </ac:cxnSpMkLst>
        </pc:cxnChg>
        <pc:cxnChg chg="mod">
          <ac:chgData name="Cannell, Michael B" userId="df291291-9ac9-42c2-a976-062f6e2ad9da" providerId="ADAL" clId="{D0F15991-CF6C-8C4B-AD21-DC26DB777E50}" dt="2022-10-17T21:13:53.053" v="2548" actId="165"/>
          <ac:cxnSpMkLst>
            <pc:docMk/>
            <pc:sldMk cId="3689802032" sldId="632"/>
            <ac:cxnSpMk id="50" creationId="{AE6B816F-9B18-6414-0D7A-64FFBA5305AD}"/>
          </ac:cxnSpMkLst>
        </pc:cxnChg>
        <pc:cxnChg chg="mod">
          <ac:chgData name="Cannell, Michael B" userId="df291291-9ac9-42c2-a976-062f6e2ad9da" providerId="ADAL" clId="{D0F15991-CF6C-8C4B-AD21-DC26DB777E50}" dt="2022-10-17T21:13:53.053" v="2548" actId="165"/>
          <ac:cxnSpMkLst>
            <pc:docMk/>
            <pc:sldMk cId="3689802032" sldId="632"/>
            <ac:cxnSpMk id="51" creationId="{F21AB41F-606A-EFAF-E784-DA8C33DBF55D}"/>
          </ac:cxnSpMkLst>
        </pc:cxnChg>
        <pc:cxnChg chg="mod">
          <ac:chgData name="Cannell, Michael B" userId="df291291-9ac9-42c2-a976-062f6e2ad9da" providerId="ADAL" clId="{D0F15991-CF6C-8C4B-AD21-DC26DB777E50}" dt="2022-10-17T21:13:53.053" v="2548" actId="165"/>
          <ac:cxnSpMkLst>
            <pc:docMk/>
            <pc:sldMk cId="3689802032" sldId="632"/>
            <ac:cxnSpMk id="52" creationId="{148DEFCF-F604-74D1-C61B-856D8DE9DD63}"/>
          </ac:cxnSpMkLst>
        </pc:cxnChg>
        <pc:cxnChg chg="mod">
          <ac:chgData name="Cannell, Michael B" userId="df291291-9ac9-42c2-a976-062f6e2ad9da" providerId="ADAL" clId="{D0F15991-CF6C-8C4B-AD21-DC26DB777E50}" dt="2022-10-17T21:13:53.053" v="2548" actId="165"/>
          <ac:cxnSpMkLst>
            <pc:docMk/>
            <pc:sldMk cId="3689802032" sldId="632"/>
            <ac:cxnSpMk id="53" creationId="{76EDEA3E-E453-B3BA-BFEA-EC450493B802}"/>
          </ac:cxnSpMkLst>
        </pc:cxnChg>
        <pc:cxnChg chg="mod">
          <ac:chgData name="Cannell, Michael B" userId="df291291-9ac9-42c2-a976-062f6e2ad9da" providerId="ADAL" clId="{D0F15991-CF6C-8C4B-AD21-DC26DB777E50}" dt="2022-10-17T21:13:53.053" v="2548" actId="165"/>
          <ac:cxnSpMkLst>
            <pc:docMk/>
            <pc:sldMk cId="3689802032" sldId="632"/>
            <ac:cxnSpMk id="54" creationId="{7F51FAA4-36EA-A71D-F417-DF62A5A0923B}"/>
          </ac:cxnSpMkLst>
        </pc:cxnChg>
        <pc:cxnChg chg="mod">
          <ac:chgData name="Cannell, Michael B" userId="df291291-9ac9-42c2-a976-062f6e2ad9da" providerId="ADAL" clId="{D0F15991-CF6C-8C4B-AD21-DC26DB777E50}" dt="2022-10-17T21:13:53.053" v="2548" actId="165"/>
          <ac:cxnSpMkLst>
            <pc:docMk/>
            <pc:sldMk cId="3689802032" sldId="632"/>
            <ac:cxnSpMk id="55" creationId="{F815D909-6515-BFC4-A271-20DDDBC07F61}"/>
          </ac:cxnSpMkLst>
        </pc:cxnChg>
        <pc:cxnChg chg="mod">
          <ac:chgData name="Cannell, Michael B" userId="df291291-9ac9-42c2-a976-062f6e2ad9da" providerId="ADAL" clId="{D0F15991-CF6C-8C4B-AD21-DC26DB777E50}" dt="2022-10-17T21:13:53.053" v="2548" actId="165"/>
          <ac:cxnSpMkLst>
            <pc:docMk/>
            <pc:sldMk cId="3689802032" sldId="632"/>
            <ac:cxnSpMk id="56" creationId="{2157085D-C8A0-B54D-C2DE-B73F3DEB8923}"/>
          </ac:cxnSpMkLst>
        </pc:cxnChg>
        <pc:cxnChg chg="mod">
          <ac:chgData name="Cannell, Michael B" userId="df291291-9ac9-42c2-a976-062f6e2ad9da" providerId="ADAL" clId="{D0F15991-CF6C-8C4B-AD21-DC26DB777E50}" dt="2022-10-17T21:13:53.053" v="2548" actId="165"/>
          <ac:cxnSpMkLst>
            <pc:docMk/>
            <pc:sldMk cId="3689802032" sldId="632"/>
            <ac:cxnSpMk id="57" creationId="{96FF66DF-2BA9-6A40-CFE4-33CFDB0A62EF}"/>
          </ac:cxnSpMkLst>
        </pc:cxnChg>
        <pc:cxnChg chg="mod">
          <ac:chgData name="Cannell, Michael B" userId="df291291-9ac9-42c2-a976-062f6e2ad9da" providerId="ADAL" clId="{D0F15991-CF6C-8C4B-AD21-DC26DB777E50}" dt="2022-10-17T21:13:53.053" v="2548" actId="165"/>
          <ac:cxnSpMkLst>
            <pc:docMk/>
            <pc:sldMk cId="3689802032" sldId="632"/>
            <ac:cxnSpMk id="58" creationId="{98B3F8FE-42EA-B439-2388-0434BBE8C598}"/>
          </ac:cxnSpMkLst>
        </pc:cxnChg>
        <pc:cxnChg chg="add mod topLvl">
          <ac:chgData name="Cannell, Michael B" userId="df291291-9ac9-42c2-a976-062f6e2ad9da" providerId="ADAL" clId="{D0F15991-CF6C-8C4B-AD21-DC26DB777E50}" dt="2022-10-17T21:20:52.001" v="2632" actId="164"/>
          <ac:cxnSpMkLst>
            <pc:docMk/>
            <pc:sldMk cId="3689802032" sldId="632"/>
            <ac:cxnSpMk id="59" creationId="{39BB5EF0-2A2E-D073-00C1-B338B4E5169A}"/>
          </ac:cxnSpMkLst>
        </pc:cxnChg>
        <pc:cxnChg chg="mod topLvl">
          <ac:chgData name="Cannell, Michael B" userId="df291291-9ac9-42c2-a976-062f6e2ad9da" providerId="ADAL" clId="{D0F15991-CF6C-8C4B-AD21-DC26DB777E50}" dt="2022-10-17T21:21:05.903" v="2652" actId="164"/>
          <ac:cxnSpMkLst>
            <pc:docMk/>
            <pc:sldMk cId="3689802032" sldId="632"/>
            <ac:cxnSpMk id="63" creationId="{26FABE7F-0577-3B20-AEBA-3A3590D32213}"/>
          </ac:cxnSpMkLst>
        </pc:cxnChg>
        <pc:cxnChg chg="mod topLvl">
          <ac:chgData name="Cannell, Michael B" userId="df291291-9ac9-42c2-a976-062f6e2ad9da" providerId="ADAL" clId="{D0F15991-CF6C-8C4B-AD21-DC26DB777E50}" dt="2022-10-17T21:21:05.903" v="2652" actId="164"/>
          <ac:cxnSpMkLst>
            <pc:docMk/>
            <pc:sldMk cId="3689802032" sldId="632"/>
            <ac:cxnSpMk id="64" creationId="{DB91D55E-EE70-08BA-78ED-838F852A5BF9}"/>
          </ac:cxnSpMkLst>
        </pc:cxnChg>
        <pc:cxnChg chg="mod topLvl">
          <ac:chgData name="Cannell, Michael B" userId="df291291-9ac9-42c2-a976-062f6e2ad9da" providerId="ADAL" clId="{D0F15991-CF6C-8C4B-AD21-DC26DB777E50}" dt="2022-10-17T21:21:05.903" v="2652" actId="164"/>
          <ac:cxnSpMkLst>
            <pc:docMk/>
            <pc:sldMk cId="3689802032" sldId="632"/>
            <ac:cxnSpMk id="66" creationId="{32023E97-EE24-6C11-B982-688F1D509B01}"/>
          </ac:cxnSpMkLst>
        </pc:cxnChg>
        <pc:cxnChg chg="mod topLvl">
          <ac:chgData name="Cannell, Michael B" userId="df291291-9ac9-42c2-a976-062f6e2ad9da" providerId="ADAL" clId="{D0F15991-CF6C-8C4B-AD21-DC26DB777E50}" dt="2022-10-17T21:21:05.903" v="2652" actId="164"/>
          <ac:cxnSpMkLst>
            <pc:docMk/>
            <pc:sldMk cId="3689802032" sldId="632"/>
            <ac:cxnSpMk id="67" creationId="{724CD267-FEFA-34AE-2B32-2ED37CA49CD2}"/>
          </ac:cxnSpMkLst>
        </pc:cxnChg>
        <pc:cxnChg chg="mod topLvl">
          <ac:chgData name="Cannell, Michael B" userId="df291291-9ac9-42c2-a976-062f6e2ad9da" providerId="ADAL" clId="{D0F15991-CF6C-8C4B-AD21-DC26DB777E50}" dt="2022-10-17T21:21:05.903" v="2652" actId="164"/>
          <ac:cxnSpMkLst>
            <pc:docMk/>
            <pc:sldMk cId="3689802032" sldId="632"/>
            <ac:cxnSpMk id="68" creationId="{A0A61E7B-5400-67FE-157A-99C1E6212BA3}"/>
          </ac:cxnSpMkLst>
        </pc:cxnChg>
        <pc:cxnChg chg="mod topLvl">
          <ac:chgData name="Cannell, Michael B" userId="df291291-9ac9-42c2-a976-062f6e2ad9da" providerId="ADAL" clId="{D0F15991-CF6C-8C4B-AD21-DC26DB777E50}" dt="2022-10-17T21:21:05.903" v="2652" actId="164"/>
          <ac:cxnSpMkLst>
            <pc:docMk/>
            <pc:sldMk cId="3689802032" sldId="632"/>
            <ac:cxnSpMk id="69" creationId="{CB576CFA-827C-1AA3-76F5-314F3323FBEC}"/>
          </ac:cxnSpMkLst>
        </pc:cxnChg>
        <pc:cxnChg chg="mod topLvl">
          <ac:chgData name="Cannell, Michael B" userId="df291291-9ac9-42c2-a976-062f6e2ad9da" providerId="ADAL" clId="{D0F15991-CF6C-8C4B-AD21-DC26DB777E50}" dt="2022-10-17T21:21:05.903" v="2652" actId="164"/>
          <ac:cxnSpMkLst>
            <pc:docMk/>
            <pc:sldMk cId="3689802032" sldId="632"/>
            <ac:cxnSpMk id="70" creationId="{154C7C8B-A5F4-C2D5-3939-76077A2D2965}"/>
          </ac:cxnSpMkLst>
        </pc:cxnChg>
        <pc:cxnChg chg="mod topLvl">
          <ac:chgData name="Cannell, Michael B" userId="df291291-9ac9-42c2-a976-062f6e2ad9da" providerId="ADAL" clId="{D0F15991-CF6C-8C4B-AD21-DC26DB777E50}" dt="2022-10-17T21:21:05.903" v="2652" actId="164"/>
          <ac:cxnSpMkLst>
            <pc:docMk/>
            <pc:sldMk cId="3689802032" sldId="632"/>
            <ac:cxnSpMk id="71" creationId="{C702FB19-6BB3-3F2D-55AC-A921BE0FC5D3}"/>
          </ac:cxnSpMkLst>
        </pc:cxnChg>
        <pc:cxnChg chg="mod topLvl">
          <ac:chgData name="Cannell, Michael B" userId="df291291-9ac9-42c2-a976-062f6e2ad9da" providerId="ADAL" clId="{D0F15991-CF6C-8C4B-AD21-DC26DB777E50}" dt="2022-10-17T21:21:05.903" v="2652" actId="164"/>
          <ac:cxnSpMkLst>
            <pc:docMk/>
            <pc:sldMk cId="3689802032" sldId="632"/>
            <ac:cxnSpMk id="72" creationId="{1F9DABC9-6A65-98BD-6445-ECE4409AE05C}"/>
          </ac:cxnSpMkLst>
        </pc:cxnChg>
        <pc:cxnChg chg="mod topLvl">
          <ac:chgData name="Cannell, Michael B" userId="df291291-9ac9-42c2-a976-062f6e2ad9da" providerId="ADAL" clId="{D0F15991-CF6C-8C4B-AD21-DC26DB777E50}" dt="2022-10-17T21:21:05.903" v="2652" actId="164"/>
          <ac:cxnSpMkLst>
            <pc:docMk/>
            <pc:sldMk cId="3689802032" sldId="632"/>
            <ac:cxnSpMk id="73" creationId="{23FF57FB-FC11-14E3-9CA7-ECFD98346797}"/>
          </ac:cxnSpMkLst>
        </pc:cxnChg>
        <pc:cxnChg chg="mod topLvl">
          <ac:chgData name="Cannell, Michael B" userId="df291291-9ac9-42c2-a976-062f6e2ad9da" providerId="ADAL" clId="{D0F15991-CF6C-8C4B-AD21-DC26DB777E50}" dt="2022-10-17T21:21:05.903" v="2652" actId="164"/>
          <ac:cxnSpMkLst>
            <pc:docMk/>
            <pc:sldMk cId="3689802032" sldId="632"/>
            <ac:cxnSpMk id="74" creationId="{F4888E41-7F96-32CD-9782-9853ED10869F}"/>
          </ac:cxnSpMkLst>
        </pc:cxnChg>
        <pc:cxnChg chg="mod topLvl">
          <ac:chgData name="Cannell, Michael B" userId="df291291-9ac9-42c2-a976-062f6e2ad9da" providerId="ADAL" clId="{D0F15991-CF6C-8C4B-AD21-DC26DB777E50}" dt="2022-10-17T21:21:05.903" v="2652" actId="164"/>
          <ac:cxnSpMkLst>
            <pc:docMk/>
            <pc:sldMk cId="3689802032" sldId="632"/>
            <ac:cxnSpMk id="75" creationId="{D7202F63-9652-4490-33BF-A9916A66BF29}"/>
          </ac:cxnSpMkLst>
        </pc:cxnChg>
        <pc:cxnChg chg="mod topLvl">
          <ac:chgData name="Cannell, Michael B" userId="df291291-9ac9-42c2-a976-062f6e2ad9da" providerId="ADAL" clId="{D0F15991-CF6C-8C4B-AD21-DC26DB777E50}" dt="2022-10-17T21:21:05.903" v="2652" actId="164"/>
          <ac:cxnSpMkLst>
            <pc:docMk/>
            <pc:sldMk cId="3689802032" sldId="632"/>
            <ac:cxnSpMk id="76" creationId="{3E176004-9442-26F5-9B3A-C2179EE5EE21}"/>
          </ac:cxnSpMkLst>
        </pc:cxnChg>
        <pc:cxnChg chg="mod topLvl">
          <ac:chgData name="Cannell, Michael B" userId="df291291-9ac9-42c2-a976-062f6e2ad9da" providerId="ADAL" clId="{D0F15991-CF6C-8C4B-AD21-DC26DB777E50}" dt="2022-10-17T21:21:05.903" v="2652" actId="164"/>
          <ac:cxnSpMkLst>
            <pc:docMk/>
            <pc:sldMk cId="3689802032" sldId="632"/>
            <ac:cxnSpMk id="77" creationId="{2EEE4050-27DF-8E0E-8854-BA8ACE2DFA99}"/>
          </ac:cxnSpMkLst>
        </pc:cxnChg>
        <pc:cxnChg chg="mod topLvl">
          <ac:chgData name="Cannell, Michael B" userId="df291291-9ac9-42c2-a976-062f6e2ad9da" providerId="ADAL" clId="{D0F15991-CF6C-8C4B-AD21-DC26DB777E50}" dt="2022-10-17T21:21:05.903" v="2652" actId="164"/>
          <ac:cxnSpMkLst>
            <pc:docMk/>
            <pc:sldMk cId="3689802032" sldId="632"/>
            <ac:cxnSpMk id="78" creationId="{4E679242-9B18-DD02-6580-35D99A84068E}"/>
          </ac:cxnSpMkLst>
        </pc:cxnChg>
        <pc:cxnChg chg="mod topLvl">
          <ac:chgData name="Cannell, Michael B" userId="df291291-9ac9-42c2-a976-062f6e2ad9da" providerId="ADAL" clId="{D0F15991-CF6C-8C4B-AD21-DC26DB777E50}" dt="2022-10-17T21:21:05.903" v="2652" actId="164"/>
          <ac:cxnSpMkLst>
            <pc:docMk/>
            <pc:sldMk cId="3689802032" sldId="632"/>
            <ac:cxnSpMk id="79" creationId="{39535F4C-4D49-0BAE-49C6-ED088304C5BD}"/>
          </ac:cxnSpMkLst>
        </pc:cxnChg>
        <pc:cxnChg chg="mod topLvl">
          <ac:chgData name="Cannell, Michael B" userId="df291291-9ac9-42c2-a976-062f6e2ad9da" providerId="ADAL" clId="{D0F15991-CF6C-8C4B-AD21-DC26DB777E50}" dt="2022-10-17T21:21:05.903" v="2652" actId="164"/>
          <ac:cxnSpMkLst>
            <pc:docMk/>
            <pc:sldMk cId="3689802032" sldId="632"/>
            <ac:cxnSpMk id="80" creationId="{F7D5BA88-E013-BA7A-A1A1-01D4D5E8C498}"/>
          </ac:cxnSpMkLst>
        </pc:cxnChg>
        <pc:cxnChg chg="mod topLvl">
          <ac:chgData name="Cannell, Michael B" userId="df291291-9ac9-42c2-a976-062f6e2ad9da" providerId="ADAL" clId="{D0F15991-CF6C-8C4B-AD21-DC26DB777E50}" dt="2022-10-17T21:21:05.903" v="2652" actId="164"/>
          <ac:cxnSpMkLst>
            <pc:docMk/>
            <pc:sldMk cId="3689802032" sldId="632"/>
            <ac:cxnSpMk id="81" creationId="{B4B2A2FA-1195-A3CC-38EC-4CFE85C0ABF6}"/>
          </ac:cxnSpMkLst>
        </pc:cxnChg>
        <pc:cxnChg chg="mod topLvl">
          <ac:chgData name="Cannell, Michael B" userId="df291291-9ac9-42c2-a976-062f6e2ad9da" providerId="ADAL" clId="{D0F15991-CF6C-8C4B-AD21-DC26DB777E50}" dt="2022-10-17T21:21:05.903" v="2652" actId="164"/>
          <ac:cxnSpMkLst>
            <pc:docMk/>
            <pc:sldMk cId="3689802032" sldId="632"/>
            <ac:cxnSpMk id="82" creationId="{5EEE21BA-CC8F-4750-3D1A-F17904DBC4B1}"/>
          </ac:cxnSpMkLst>
        </pc:cxnChg>
        <pc:cxnChg chg="mod topLvl">
          <ac:chgData name="Cannell, Michael B" userId="df291291-9ac9-42c2-a976-062f6e2ad9da" providerId="ADAL" clId="{D0F15991-CF6C-8C4B-AD21-DC26DB777E50}" dt="2022-10-17T21:21:05.903" v="2652" actId="164"/>
          <ac:cxnSpMkLst>
            <pc:docMk/>
            <pc:sldMk cId="3689802032" sldId="632"/>
            <ac:cxnSpMk id="83" creationId="{42BE348B-C5DF-8C76-D1BB-43D3F434BA1A}"/>
          </ac:cxnSpMkLst>
        </pc:cxnChg>
        <pc:cxnChg chg="mod topLvl">
          <ac:chgData name="Cannell, Michael B" userId="df291291-9ac9-42c2-a976-062f6e2ad9da" providerId="ADAL" clId="{D0F15991-CF6C-8C4B-AD21-DC26DB777E50}" dt="2022-10-17T21:21:05.903" v="2652" actId="164"/>
          <ac:cxnSpMkLst>
            <pc:docMk/>
            <pc:sldMk cId="3689802032" sldId="632"/>
            <ac:cxnSpMk id="84" creationId="{9404532A-00E5-2871-AB2F-165135DCEA1F}"/>
          </ac:cxnSpMkLst>
        </pc:cxnChg>
        <pc:cxnChg chg="mod topLvl">
          <ac:chgData name="Cannell, Michael B" userId="df291291-9ac9-42c2-a976-062f6e2ad9da" providerId="ADAL" clId="{D0F15991-CF6C-8C4B-AD21-DC26DB777E50}" dt="2022-10-17T21:21:05.903" v="2652" actId="164"/>
          <ac:cxnSpMkLst>
            <pc:docMk/>
            <pc:sldMk cId="3689802032" sldId="632"/>
            <ac:cxnSpMk id="85" creationId="{DBBB592D-029B-30DC-90AE-7B6BF29EE782}"/>
          </ac:cxnSpMkLst>
        </pc:cxnChg>
        <pc:cxnChg chg="mod topLvl">
          <ac:chgData name="Cannell, Michael B" userId="df291291-9ac9-42c2-a976-062f6e2ad9da" providerId="ADAL" clId="{D0F15991-CF6C-8C4B-AD21-DC26DB777E50}" dt="2022-10-17T21:21:05.903" v="2652" actId="164"/>
          <ac:cxnSpMkLst>
            <pc:docMk/>
            <pc:sldMk cId="3689802032" sldId="632"/>
            <ac:cxnSpMk id="93" creationId="{B628D5CE-3B94-D41E-E1B5-8C56A908FE1A}"/>
          </ac:cxnSpMkLst>
        </pc:cxnChg>
        <pc:cxnChg chg="mod">
          <ac:chgData name="Cannell, Michael B" userId="df291291-9ac9-42c2-a976-062f6e2ad9da" providerId="ADAL" clId="{D0F15991-CF6C-8C4B-AD21-DC26DB777E50}" dt="2022-10-17T21:16:46.696" v="2569" actId="165"/>
          <ac:cxnSpMkLst>
            <pc:docMk/>
            <pc:sldMk cId="3689802032" sldId="632"/>
            <ac:cxnSpMk id="94" creationId="{8526B7FD-B5D4-68A5-3303-199B903EE6CD}"/>
          </ac:cxnSpMkLst>
        </pc:cxnChg>
        <pc:cxnChg chg="mod">
          <ac:chgData name="Cannell, Michael B" userId="df291291-9ac9-42c2-a976-062f6e2ad9da" providerId="ADAL" clId="{D0F15991-CF6C-8C4B-AD21-DC26DB777E50}" dt="2022-10-17T21:16:46.696" v="2569" actId="165"/>
          <ac:cxnSpMkLst>
            <pc:docMk/>
            <pc:sldMk cId="3689802032" sldId="632"/>
            <ac:cxnSpMk id="95" creationId="{6BC321FC-C09E-046A-F977-5BE33FC4833F}"/>
          </ac:cxnSpMkLst>
        </pc:cxnChg>
        <pc:cxnChg chg="mod">
          <ac:chgData name="Cannell, Michael B" userId="df291291-9ac9-42c2-a976-062f6e2ad9da" providerId="ADAL" clId="{D0F15991-CF6C-8C4B-AD21-DC26DB777E50}" dt="2022-10-17T21:16:46.696" v="2569" actId="165"/>
          <ac:cxnSpMkLst>
            <pc:docMk/>
            <pc:sldMk cId="3689802032" sldId="632"/>
            <ac:cxnSpMk id="96" creationId="{21AAA8DB-3E26-D690-864F-8E0653F6566E}"/>
          </ac:cxnSpMkLst>
        </pc:cxnChg>
        <pc:cxnChg chg="mod">
          <ac:chgData name="Cannell, Michael B" userId="df291291-9ac9-42c2-a976-062f6e2ad9da" providerId="ADAL" clId="{D0F15991-CF6C-8C4B-AD21-DC26DB777E50}" dt="2022-10-17T21:16:46.696" v="2569" actId="165"/>
          <ac:cxnSpMkLst>
            <pc:docMk/>
            <pc:sldMk cId="3689802032" sldId="632"/>
            <ac:cxnSpMk id="97" creationId="{D7E81B68-444C-0456-34CA-EE4F9A15E32D}"/>
          </ac:cxnSpMkLst>
        </pc:cxnChg>
        <pc:cxnChg chg="mod">
          <ac:chgData name="Cannell, Michael B" userId="df291291-9ac9-42c2-a976-062f6e2ad9da" providerId="ADAL" clId="{D0F15991-CF6C-8C4B-AD21-DC26DB777E50}" dt="2022-10-17T21:16:46.696" v="2569" actId="165"/>
          <ac:cxnSpMkLst>
            <pc:docMk/>
            <pc:sldMk cId="3689802032" sldId="632"/>
            <ac:cxnSpMk id="98" creationId="{F14036C7-EC77-F3E6-8380-9C22F3F9C144}"/>
          </ac:cxnSpMkLst>
        </pc:cxnChg>
        <pc:cxnChg chg="mod">
          <ac:chgData name="Cannell, Michael B" userId="df291291-9ac9-42c2-a976-062f6e2ad9da" providerId="ADAL" clId="{D0F15991-CF6C-8C4B-AD21-DC26DB777E50}" dt="2022-10-17T21:16:46.696" v="2569" actId="165"/>
          <ac:cxnSpMkLst>
            <pc:docMk/>
            <pc:sldMk cId="3689802032" sldId="632"/>
            <ac:cxnSpMk id="99" creationId="{1EE30E11-00B6-A6DC-F207-BB6B759542B7}"/>
          </ac:cxnSpMkLst>
        </pc:cxnChg>
        <pc:cxnChg chg="mod">
          <ac:chgData name="Cannell, Michael B" userId="df291291-9ac9-42c2-a976-062f6e2ad9da" providerId="ADAL" clId="{D0F15991-CF6C-8C4B-AD21-DC26DB777E50}" dt="2022-10-17T21:16:46.696" v="2569" actId="165"/>
          <ac:cxnSpMkLst>
            <pc:docMk/>
            <pc:sldMk cId="3689802032" sldId="632"/>
            <ac:cxnSpMk id="100" creationId="{19D4E90F-3A17-4BFF-1B96-D32BC3120107}"/>
          </ac:cxnSpMkLst>
        </pc:cxnChg>
        <pc:cxnChg chg="mod">
          <ac:chgData name="Cannell, Michael B" userId="df291291-9ac9-42c2-a976-062f6e2ad9da" providerId="ADAL" clId="{D0F15991-CF6C-8C4B-AD21-DC26DB777E50}" dt="2022-10-17T21:16:46.696" v="2569" actId="165"/>
          <ac:cxnSpMkLst>
            <pc:docMk/>
            <pc:sldMk cId="3689802032" sldId="632"/>
            <ac:cxnSpMk id="101" creationId="{FBC01B64-EE42-F87C-72EC-182EBB7D6981}"/>
          </ac:cxnSpMkLst>
        </pc:cxnChg>
        <pc:cxnChg chg="mod">
          <ac:chgData name="Cannell, Michael B" userId="df291291-9ac9-42c2-a976-062f6e2ad9da" providerId="ADAL" clId="{D0F15991-CF6C-8C4B-AD21-DC26DB777E50}" dt="2022-10-17T21:16:46.696" v="2569" actId="165"/>
          <ac:cxnSpMkLst>
            <pc:docMk/>
            <pc:sldMk cId="3689802032" sldId="632"/>
            <ac:cxnSpMk id="102" creationId="{236EB98D-5663-A218-2575-7A567EDA98BD}"/>
          </ac:cxnSpMkLst>
        </pc:cxnChg>
        <pc:cxnChg chg="mod">
          <ac:chgData name="Cannell, Michael B" userId="df291291-9ac9-42c2-a976-062f6e2ad9da" providerId="ADAL" clId="{D0F15991-CF6C-8C4B-AD21-DC26DB777E50}" dt="2022-10-17T21:16:46.696" v="2569" actId="165"/>
          <ac:cxnSpMkLst>
            <pc:docMk/>
            <pc:sldMk cId="3689802032" sldId="632"/>
            <ac:cxnSpMk id="103" creationId="{2CE0E1F6-2430-1714-05D1-E707B64C8DB9}"/>
          </ac:cxnSpMkLst>
        </pc:cxnChg>
        <pc:cxnChg chg="mod">
          <ac:chgData name="Cannell, Michael B" userId="df291291-9ac9-42c2-a976-062f6e2ad9da" providerId="ADAL" clId="{D0F15991-CF6C-8C4B-AD21-DC26DB777E50}" dt="2022-10-17T21:16:46.696" v="2569" actId="165"/>
          <ac:cxnSpMkLst>
            <pc:docMk/>
            <pc:sldMk cId="3689802032" sldId="632"/>
            <ac:cxnSpMk id="104" creationId="{C68BFB8B-D48A-1357-0F49-8B354150B315}"/>
          </ac:cxnSpMkLst>
        </pc:cxnChg>
        <pc:cxnChg chg="mod">
          <ac:chgData name="Cannell, Michael B" userId="df291291-9ac9-42c2-a976-062f6e2ad9da" providerId="ADAL" clId="{D0F15991-CF6C-8C4B-AD21-DC26DB777E50}" dt="2022-10-17T21:16:46.696" v="2569" actId="165"/>
          <ac:cxnSpMkLst>
            <pc:docMk/>
            <pc:sldMk cId="3689802032" sldId="632"/>
            <ac:cxnSpMk id="105" creationId="{58C94827-DB47-107F-AE69-F663722EDCC5}"/>
          </ac:cxnSpMkLst>
        </pc:cxnChg>
        <pc:cxnChg chg="mod">
          <ac:chgData name="Cannell, Michael B" userId="df291291-9ac9-42c2-a976-062f6e2ad9da" providerId="ADAL" clId="{D0F15991-CF6C-8C4B-AD21-DC26DB777E50}" dt="2022-10-17T21:16:46.696" v="2569" actId="165"/>
          <ac:cxnSpMkLst>
            <pc:docMk/>
            <pc:sldMk cId="3689802032" sldId="632"/>
            <ac:cxnSpMk id="106" creationId="{1C89004B-EA8F-05CB-E0A7-92C3EA7192EF}"/>
          </ac:cxnSpMkLst>
        </pc:cxnChg>
        <pc:cxnChg chg="mod">
          <ac:chgData name="Cannell, Michael B" userId="df291291-9ac9-42c2-a976-062f6e2ad9da" providerId="ADAL" clId="{D0F15991-CF6C-8C4B-AD21-DC26DB777E50}" dt="2022-10-17T21:16:46.696" v="2569" actId="165"/>
          <ac:cxnSpMkLst>
            <pc:docMk/>
            <pc:sldMk cId="3689802032" sldId="632"/>
            <ac:cxnSpMk id="107" creationId="{0AAE761B-9B69-FD19-0771-63A1C8FD6ED3}"/>
          </ac:cxnSpMkLst>
        </pc:cxnChg>
        <pc:cxnChg chg="mod">
          <ac:chgData name="Cannell, Michael B" userId="df291291-9ac9-42c2-a976-062f6e2ad9da" providerId="ADAL" clId="{D0F15991-CF6C-8C4B-AD21-DC26DB777E50}" dt="2022-10-17T21:16:46.696" v="2569" actId="165"/>
          <ac:cxnSpMkLst>
            <pc:docMk/>
            <pc:sldMk cId="3689802032" sldId="632"/>
            <ac:cxnSpMk id="108" creationId="{25A05BE6-CBEA-80CF-475E-BCF16D0B14AA}"/>
          </ac:cxnSpMkLst>
        </pc:cxnChg>
        <pc:cxnChg chg="mod">
          <ac:chgData name="Cannell, Michael B" userId="df291291-9ac9-42c2-a976-062f6e2ad9da" providerId="ADAL" clId="{D0F15991-CF6C-8C4B-AD21-DC26DB777E50}" dt="2022-10-17T21:16:46.696" v="2569" actId="165"/>
          <ac:cxnSpMkLst>
            <pc:docMk/>
            <pc:sldMk cId="3689802032" sldId="632"/>
            <ac:cxnSpMk id="109" creationId="{B81B1D38-42EA-622B-31F4-178D9A89896B}"/>
          </ac:cxnSpMkLst>
        </pc:cxnChg>
        <pc:cxnChg chg="mod">
          <ac:chgData name="Cannell, Michael B" userId="df291291-9ac9-42c2-a976-062f6e2ad9da" providerId="ADAL" clId="{D0F15991-CF6C-8C4B-AD21-DC26DB777E50}" dt="2022-10-17T21:16:46.696" v="2569" actId="165"/>
          <ac:cxnSpMkLst>
            <pc:docMk/>
            <pc:sldMk cId="3689802032" sldId="632"/>
            <ac:cxnSpMk id="110" creationId="{C0D11E8B-C1E4-BA38-A325-94812BE76A40}"/>
          </ac:cxnSpMkLst>
        </pc:cxnChg>
        <pc:cxnChg chg="mod">
          <ac:chgData name="Cannell, Michael B" userId="df291291-9ac9-42c2-a976-062f6e2ad9da" providerId="ADAL" clId="{D0F15991-CF6C-8C4B-AD21-DC26DB777E50}" dt="2022-10-17T21:16:46.696" v="2569" actId="165"/>
          <ac:cxnSpMkLst>
            <pc:docMk/>
            <pc:sldMk cId="3689802032" sldId="632"/>
            <ac:cxnSpMk id="111" creationId="{D050B0BE-1251-E062-37D0-D7D5C3412025}"/>
          </ac:cxnSpMkLst>
        </pc:cxnChg>
        <pc:cxnChg chg="mod">
          <ac:chgData name="Cannell, Michael B" userId="df291291-9ac9-42c2-a976-062f6e2ad9da" providerId="ADAL" clId="{D0F15991-CF6C-8C4B-AD21-DC26DB777E50}" dt="2022-10-17T21:16:46.696" v="2569" actId="165"/>
          <ac:cxnSpMkLst>
            <pc:docMk/>
            <pc:sldMk cId="3689802032" sldId="632"/>
            <ac:cxnSpMk id="112" creationId="{5F77CB34-34ED-2E02-368C-1C4B772640F4}"/>
          </ac:cxnSpMkLst>
        </pc:cxnChg>
        <pc:cxnChg chg="mod">
          <ac:chgData name="Cannell, Michael B" userId="df291291-9ac9-42c2-a976-062f6e2ad9da" providerId="ADAL" clId="{D0F15991-CF6C-8C4B-AD21-DC26DB777E50}" dt="2022-10-17T21:16:46.696" v="2569" actId="165"/>
          <ac:cxnSpMkLst>
            <pc:docMk/>
            <pc:sldMk cId="3689802032" sldId="632"/>
            <ac:cxnSpMk id="113" creationId="{8F0D63B7-6DF9-54E5-C353-81E4DF693C50}"/>
          </ac:cxnSpMkLst>
        </pc:cxnChg>
        <pc:cxnChg chg="mod">
          <ac:chgData name="Cannell, Michael B" userId="df291291-9ac9-42c2-a976-062f6e2ad9da" providerId="ADAL" clId="{D0F15991-CF6C-8C4B-AD21-DC26DB777E50}" dt="2022-10-17T21:16:46.696" v="2569" actId="165"/>
          <ac:cxnSpMkLst>
            <pc:docMk/>
            <pc:sldMk cId="3689802032" sldId="632"/>
            <ac:cxnSpMk id="114" creationId="{B65322FD-26C3-807A-0567-90792BCE5C53}"/>
          </ac:cxnSpMkLst>
        </pc:cxnChg>
      </pc:sldChg>
      <pc:sldChg chg="addSp delSp modSp add mod ord modNotesTx">
        <pc:chgData name="Cannell, Michael B" userId="df291291-9ac9-42c2-a976-062f6e2ad9da" providerId="ADAL" clId="{D0F15991-CF6C-8C4B-AD21-DC26DB777E50}" dt="2022-10-18T12:06:06.931" v="5948" actId="12788"/>
        <pc:sldMkLst>
          <pc:docMk/>
          <pc:sldMk cId="2944529963" sldId="633"/>
        </pc:sldMkLst>
        <pc:spChg chg="add del mod">
          <ac:chgData name="Cannell, Michael B" userId="df291291-9ac9-42c2-a976-062f6e2ad9da" providerId="ADAL" clId="{D0F15991-CF6C-8C4B-AD21-DC26DB777E50}" dt="2022-10-17T23:39:08.572" v="4929" actId="478"/>
          <ac:spMkLst>
            <pc:docMk/>
            <pc:sldMk cId="2944529963" sldId="633"/>
            <ac:spMk id="2" creationId="{7BD349F0-AC53-2843-7360-1DE409CE8510}"/>
          </ac:spMkLst>
        </pc:spChg>
        <pc:spChg chg="mod">
          <ac:chgData name="Cannell, Michael B" userId="df291291-9ac9-42c2-a976-062f6e2ad9da" providerId="ADAL" clId="{D0F15991-CF6C-8C4B-AD21-DC26DB777E50}" dt="2022-10-17T23:59:27.170" v="5409" actId="1076"/>
          <ac:spMkLst>
            <pc:docMk/>
            <pc:sldMk cId="2944529963" sldId="633"/>
            <ac:spMk id="15" creationId="{BE80D30C-584F-A142-ACE7-8C1C1831CE54}"/>
          </ac:spMkLst>
        </pc:spChg>
        <pc:spChg chg="del mod">
          <ac:chgData name="Cannell, Michael B" userId="df291291-9ac9-42c2-a976-062f6e2ad9da" providerId="ADAL" clId="{D0F15991-CF6C-8C4B-AD21-DC26DB777E50}" dt="2022-10-17T21:50:51.217" v="4896" actId="478"/>
          <ac:spMkLst>
            <pc:docMk/>
            <pc:sldMk cId="2944529963" sldId="633"/>
            <ac:spMk id="24" creationId="{DBF22342-FC19-7D4A-BF29-4BA98476FA3E}"/>
          </ac:spMkLst>
        </pc:spChg>
        <pc:spChg chg="del">
          <ac:chgData name="Cannell, Michael B" userId="df291291-9ac9-42c2-a976-062f6e2ad9da" providerId="ADAL" clId="{D0F15991-CF6C-8C4B-AD21-DC26DB777E50}" dt="2022-10-17T21:50:48.474" v="4895" actId="478"/>
          <ac:spMkLst>
            <pc:docMk/>
            <pc:sldMk cId="2944529963" sldId="633"/>
            <ac:spMk id="145" creationId="{53512E59-6C7E-F647-8DF9-8D98925A4593}"/>
          </ac:spMkLst>
        </pc:spChg>
        <pc:grpChg chg="del">
          <ac:chgData name="Cannell, Michael B" userId="df291291-9ac9-42c2-a976-062f6e2ad9da" providerId="ADAL" clId="{D0F15991-CF6C-8C4B-AD21-DC26DB777E50}" dt="2022-10-17T23:39:05.301" v="4928" actId="478"/>
          <ac:grpSpMkLst>
            <pc:docMk/>
            <pc:sldMk cId="2944529963" sldId="633"/>
            <ac:grpSpMk id="4" creationId="{20602D32-DC54-754B-B565-3458E429CC91}"/>
          </ac:grpSpMkLst>
        </pc:grpChg>
        <pc:grpChg chg="del">
          <ac:chgData name="Cannell, Michael B" userId="df291291-9ac9-42c2-a976-062f6e2ad9da" providerId="ADAL" clId="{D0F15991-CF6C-8C4B-AD21-DC26DB777E50}" dt="2022-10-17T21:50:48.474" v="4895" actId="478"/>
          <ac:grpSpMkLst>
            <pc:docMk/>
            <pc:sldMk cId="2944529963" sldId="633"/>
            <ac:grpSpMk id="21" creationId="{4828BB98-A2E0-AC42-B4F6-B7E6CEED1ACB}"/>
          </ac:grpSpMkLst>
        </pc:grpChg>
        <pc:picChg chg="add del mod modCrop">
          <ac:chgData name="Cannell, Michael B" userId="df291291-9ac9-42c2-a976-062f6e2ad9da" providerId="ADAL" clId="{D0F15991-CF6C-8C4B-AD21-DC26DB777E50}" dt="2022-10-18T12:05:50.063" v="5942" actId="478"/>
          <ac:picMkLst>
            <pc:docMk/>
            <pc:sldMk cId="2944529963" sldId="633"/>
            <ac:picMk id="16" creationId="{93504D10-BCEB-2692-CA07-5BDBEC16B05B}"/>
          </ac:picMkLst>
        </pc:picChg>
        <pc:picChg chg="add mod">
          <ac:chgData name="Cannell, Michael B" userId="df291291-9ac9-42c2-a976-062f6e2ad9da" providerId="ADAL" clId="{D0F15991-CF6C-8C4B-AD21-DC26DB777E50}" dt="2022-10-18T12:06:06.931" v="5948" actId="12788"/>
          <ac:picMkLst>
            <pc:docMk/>
            <pc:sldMk cId="2944529963" sldId="633"/>
            <ac:picMk id="18" creationId="{3466DFF5-ED60-C94A-4A2E-DDF8E159E45A}"/>
          </ac:picMkLst>
        </pc:picChg>
      </pc:sldChg>
      <pc:sldChg chg="add ord">
        <pc:chgData name="Cannell, Michael B" userId="df291291-9ac9-42c2-a976-062f6e2ad9da" providerId="ADAL" clId="{D0F15991-CF6C-8C4B-AD21-DC26DB777E50}" dt="2022-10-17T23:34:11.409" v="4926" actId="20578"/>
        <pc:sldMkLst>
          <pc:docMk/>
          <pc:sldMk cId="1269051360" sldId="634"/>
        </pc:sldMkLst>
      </pc:sldChg>
      <pc:sldChg chg="addSp delSp modSp add mod modNotesTx">
        <pc:chgData name="Cannell, Michael B" userId="df291291-9ac9-42c2-a976-062f6e2ad9da" providerId="ADAL" clId="{D0F15991-CF6C-8C4B-AD21-DC26DB777E50}" dt="2022-10-18T12:15:38.151" v="7055" actId="20577"/>
        <pc:sldMkLst>
          <pc:docMk/>
          <pc:sldMk cId="1738123109" sldId="635"/>
        </pc:sldMkLst>
        <pc:spChg chg="add mod">
          <ac:chgData name="Cannell, Michael B" userId="df291291-9ac9-42c2-a976-062f6e2ad9da" providerId="ADAL" clId="{D0F15991-CF6C-8C4B-AD21-DC26DB777E50}" dt="2022-10-17T23:54:28.226" v="5351"/>
          <ac:spMkLst>
            <pc:docMk/>
            <pc:sldMk cId="1738123109" sldId="635"/>
            <ac:spMk id="4" creationId="{A2BEF023-3BE0-1DB3-88E9-E009FC9BCF8F}"/>
          </ac:spMkLst>
        </pc:spChg>
        <pc:spChg chg="mod">
          <ac:chgData name="Cannell, Michael B" userId="df291291-9ac9-42c2-a976-062f6e2ad9da" providerId="ADAL" clId="{D0F15991-CF6C-8C4B-AD21-DC26DB777E50}" dt="2022-10-17T23:54:28.226" v="5351"/>
          <ac:spMkLst>
            <pc:docMk/>
            <pc:sldMk cId="1738123109" sldId="635"/>
            <ac:spMk id="6" creationId="{DF803580-716D-9FAD-B18D-768A0911C946}"/>
          </ac:spMkLst>
        </pc:spChg>
        <pc:spChg chg="mod">
          <ac:chgData name="Cannell, Michael B" userId="df291291-9ac9-42c2-a976-062f6e2ad9da" providerId="ADAL" clId="{D0F15991-CF6C-8C4B-AD21-DC26DB777E50}" dt="2022-10-17T23:54:28.226" v="5351"/>
          <ac:spMkLst>
            <pc:docMk/>
            <pc:sldMk cId="1738123109" sldId="635"/>
            <ac:spMk id="7" creationId="{8E57AF77-4A63-6488-483C-DEAC6B8E3005}"/>
          </ac:spMkLst>
        </pc:spChg>
        <pc:spChg chg="mod">
          <ac:chgData name="Cannell, Michael B" userId="df291291-9ac9-42c2-a976-062f6e2ad9da" providerId="ADAL" clId="{D0F15991-CF6C-8C4B-AD21-DC26DB777E50}" dt="2022-10-17T23:54:28.226" v="5351"/>
          <ac:spMkLst>
            <pc:docMk/>
            <pc:sldMk cId="1738123109" sldId="635"/>
            <ac:spMk id="8" creationId="{809802F8-6E24-E410-2DBC-AF78CA75627C}"/>
          </ac:spMkLst>
        </pc:spChg>
        <pc:spChg chg="mod">
          <ac:chgData name="Cannell, Michael B" userId="df291291-9ac9-42c2-a976-062f6e2ad9da" providerId="ADAL" clId="{D0F15991-CF6C-8C4B-AD21-DC26DB777E50}" dt="2022-10-17T23:54:28.226" v="5351"/>
          <ac:spMkLst>
            <pc:docMk/>
            <pc:sldMk cId="1738123109" sldId="635"/>
            <ac:spMk id="9" creationId="{A335A825-ED3E-53B1-4DE6-5A0ED811E9AD}"/>
          </ac:spMkLst>
        </pc:spChg>
        <pc:spChg chg="mod">
          <ac:chgData name="Cannell, Michael B" userId="df291291-9ac9-42c2-a976-062f6e2ad9da" providerId="ADAL" clId="{D0F15991-CF6C-8C4B-AD21-DC26DB777E50}" dt="2022-10-17T23:54:28.226" v="5351"/>
          <ac:spMkLst>
            <pc:docMk/>
            <pc:sldMk cId="1738123109" sldId="635"/>
            <ac:spMk id="10" creationId="{AC05EB3E-7FD3-5D53-8B76-1BA41B4E90F4}"/>
          </ac:spMkLst>
        </pc:spChg>
        <pc:spChg chg="mod">
          <ac:chgData name="Cannell, Michael B" userId="df291291-9ac9-42c2-a976-062f6e2ad9da" providerId="ADAL" clId="{D0F15991-CF6C-8C4B-AD21-DC26DB777E50}" dt="2022-10-17T23:54:28.226" v="5351"/>
          <ac:spMkLst>
            <pc:docMk/>
            <pc:sldMk cId="1738123109" sldId="635"/>
            <ac:spMk id="11" creationId="{78FDB09D-04B2-9CDA-53DC-CEF7425D91AD}"/>
          </ac:spMkLst>
        </pc:spChg>
        <pc:spChg chg="mod">
          <ac:chgData name="Cannell, Michael B" userId="df291291-9ac9-42c2-a976-062f6e2ad9da" providerId="ADAL" clId="{D0F15991-CF6C-8C4B-AD21-DC26DB777E50}" dt="2022-10-17T23:54:28.226" v="5351"/>
          <ac:spMkLst>
            <pc:docMk/>
            <pc:sldMk cId="1738123109" sldId="635"/>
            <ac:spMk id="12" creationId="{2E49E342-7B9B-339F-0B8A-52BD03D815A3}"/>
          </ac:spMkLst>
        </pc:spChg>
        <pc:spChg chg="mod">
          <ac:chgData name="Cannell, Michael B" userId="df291291-9ac9-42c2-a976-062f6e2ad9da" providerId="ADAL" clId="{D0F15991-CF6C-8C4B-AD21-DC26DB777E50}" dt="2022-10-17T23:54:28.226" v="5351"/>
          <ac:spMkLst>
            <pc:docMk/>
            <pc:sldMk cId="1738123109" sldId="635"/>
            <ac:spMk id="13" creationId="{3247DF15-6BC1-F206-CDC2-E87BCD9F67B3}"/>
          </ac:spMkLst>
        </pc:spChg>
        <pc:spChg chg="mod">
          <ac:chgData name="Cannell, Michael B" userId="df291291-9ac9-42c2-a976-062f6e2ad9da" providerId="ADAL" clId="{D0F15991-CF6C-8C4B-AD21-DC26DB777E50}" dt="2022-10-17T23:54:28.226" v="5351"/>
          <ac:spMkLst>
            <pc:docMk/>
            <pc:sldMk cId="1738123109" sldId="635"/>
            <ac:spMk id="14" creationId="{90AFA3FB-98CF-8E11-E87F-98EC7CB91F07}"/>
          </ac:spMkLst>
        </pc:spChg>
        <pc:spChg chg="mod">
          <ac:chgData name="Cannell, Michael B" userId="df291291-9ac9-42c2-a976-062f6e2ad9da" providerId="ADAL" clId="{D0F15991-CF6C-8C4B-AD21-DC26DB777E50}" dt="2022-10-17T23:54:28.226" v="5351"/>
          <ac:spMkLst>
            <pc:docMk/>
            <pc:sldMk cId="1738123109" sldId="635"/>
            <ac:spMk id="17" creationId="{6466CCC4-3338-E2BF-0D90-021A5F0A45BC}"/>
          </ac:spMkLst>
        </pc:spChg>
        <pc:spChg chg="mod">
          <ac:chgData name="Cannell, Michael B" userId="df291291-9ac9-42c2-a976-062f6e2ad9da" providerId="ADAL" clId="{D0F15991-CF6C-8C4B-AD21-DC26DB777E50}" dt="2022-10-17T23:54:28.226" v="5351"/>
          <ac:spMkLst>
            <pc:docMk/>
            <pc:sldMk cId="1738123109" sldId="635"/>
            <ac:spMk id="18" creationId="{CD37095F-7A47-8A86-B0CC-7AEB56D85EF1}"/>
          </ac:spMkLst>
        </pc:spChg>
        <pc:spChg chg="mod">
          <ac:chgData name="Cannell, Michael B" userId="df291291-9ac9-42c2-a976-062f6e2ad9da" providerId="ADAL" clId="{D0F15991-CF6C-8C4B-AD21-DC26DB777E50}" dt="2022-10-17T23:54:28.226" v="5351"/>
          <ac:spMkLst>
            <pc:docMk/>
            <pc:sldMk cId="1738123109" sldId="635"/>
            <ac:spMk id="19" creationId="{C735161E-2BF5-AA6C-37B1-7D6E041D1403}"/>
          </ac:spMkLst>
        </pc:spChg>
        <pc:spChg chg="mod">
          <ac:chgData name="Cannell, Michael B" userId="df291291-9ac9-42c2-a976-062f6e2ad9da" providerId="ADAL" clId="{D0F15991-CF6C-8C4B-AD21-DC26DB777E50}" dt="2022-10-17T23:54:28.226" v="5351"/>
          <ac:spMkLst>
            <pc:docMk/>
            <pc:sldMk cId="1738123109" sldId="635"/>
            <ac:spMk id="20" creationId="{E88CCF7D-9684-A5F4-BAEC-3F08652796A1}"/>
          </ac:spMkLst>
        </pc:spChg>
        <pc:spChg chg="mod">
          <ac:chgData name="Cannell, Michael B" userId="df291291-9ac9-42c2-a976-062f6e2ad9da" providerId="ADAL" clId="{D0F15991-CF6C-8C4B-AD21-DC26DB777E50}" dt="2022-10-17T23:54:28.226" v="5351"/>
          <ac:spMkLst>
            <pc:docMk/>
            <pc:sldMk cId="1738123109" sldId="635"/>
            <ac:spMk id="21" creationId="{B0CC0E48-0AE8-5BEE-B325-D07DD3479274}"/>
          </ac:spMkLst>
        </pc:spChg>
        <pc:spChg chg="mod">
          <ac:chgData name="Cannell, Michael B" userId="df291291-9ac9-42c2-a976-062f6e2ad9da" providerId="ADAL" clId="{D0F15991-CF6C-8C4B-AD21-DC26DB777E50}" dt="2022-10-17T23:54:28.226" v="5351"/>
          <ac:spMkLst>
            <pc:docMk/>
            <pc:sldMk cId="1738123109" sldId="635"/>
            <ac:spMk id="22" creationId="{2ACEADC0-AD14-F8ED-5FF3-D326F44FC091}"/>
          </ac:spMkLst>
        </pc:spChg>
        <pc:spChg chg="mod">
          <ac:chgData name="Cannell, Michael B" userId="df291291-9ac9-42c2-a976-062f6e2ad9da" providerId="ADAL" clId="{D0F15991-CF6C-8C4B-AD21-DC26DB777E50}" dt="2022-10-17T23:54:28.226" v="5351"/>
          <ac:spMkLst>
            <pc:docMk/>
            <pc:sldMk cId="1738123109" sldId="635"/>
            <ac:spMk id="23" creationId="{F4F17164-34B9-9EA6-6A2F-E8BF01E35583}"/>
          </ac:spMkLst>
        </pc:spChg>
        <pc:spChg chg="mod">
          <ac:chgData name="Cannell, Michael B" userId="df291291-9ac9-42c2-a976-062f6e2ad9da" providerId="ADAL" clId="{D0F15991-CF6C-8C4B-AD21-DC26DB777E50}" dt="2022-10-17T23:54:28.226" v="5351"/>
          <ac:spMkLst>
            <pc:docMk/>
            <pc:sldMk cId="1738123109" sldId="635"/>
            <ac:spMk id="24" creationId="{131FB396-8E17-647C-8A91-5DC561FA65F4}"/>
          </ac:spMkLst>
        </pc:spChg>
        <pc:spChg chg="mod">
          <ac:chgData name="Cannell, Michael B" userId="df291291-9ac9-42c2-a976-062f6e2ad9da" providerId="ADAL" clId="{D0F15991-CF6C-8C4B-AD21-DC26DB777E50}" dt="2022-10-17T23:54:28.226" v="5351"/>
          <ac:spMkLst>
            <pc:docMk/>
            <pc:sldMk cId="1738123109" sldId="635"/>
            <ac:spMk id="25" creationId="{8DB54C79-A8C5-07C4-9A0A-65C41DE9D37D}"/>
          </ac:spMkLst>
        </pc:spChg>
        <pc:spChg chg="mod">
          <ac:chgData name="Cannell, Michael B" userId="df291291-9ac9-42c2-a976-062f6e2ad9da" providerId="ADAL" clId="{D0F15991-CF6C-8C4B-AD21-DC26DB777E50}" dt="2022-10-17T23:54:28.226" v="5351"/>
          <ac:spMkLst>
            <pc:docMk/>
            <pc:sldMk cId="1738123109" sldId="635"/>
            <ac:spMk id="26" creationId="{9AF0DA18-8D9B-0936-6CAF-DF81EF59838C}"/>
          </ac:spMkLst>
        </pc:spChg>
        <pc:spChg chg="mod">
          <ac:chgData name="Cannell, Michael B" userId="df291291-9ac9-42c2-a976-062f6e2ad9da" providerId="ADAL" clId="{D0F15991-CF6C-8C4B-AD21-DC26DB777E50}" dt="2022-10-17T23:54:28.226" v="5351"/>
          <ac:spMkLst>
            <pc:docMk/>
            <pc:sldMk cId="1738123109" sldId="635"/>
            <ac:spMk id="27" creationId="{6736BE2D-E9D6-B5D0-454B-6D98D007A1E8}"/>
          </ac:spMkLst>
        </pc:spChg>
        <pc:spChg chg="mod">
          <ac:chgData name="Cannell, Michael B" userId="df291291-9ac9-42c2-a976-062f6e2ad9da" providerId="ADAL" clId="{D0F15991-CF6C-8C4B-AD21-DC26DB777E50}" dt="2022-10-17T23:54:28.226" v="5351"/>
          <ac:spMkLst>
            <pc:docMk/>
            <pc:sldMk cId="1738123109" sldId="635"/>
            <ac:spMk id="28" creationId="{9EE0018C-EE17-C1FB-AD81-FC4EA15E3902}"/>
          </ac:spMkLst>
        </pc:spChg>
        <pc:spChg chg="mod">
          <ac:chgData name="Cannell, Michael B" userId="df291291-9ac9-42c2-a976-062f6e2ad9da" providerId="ADAL" clId="{D0F15991-CF6C-8C4B-AD21-DC26DB777E50}" dt="2022-10-17T23:54:28.226" v="5351"/>
          <ac:spMkLst>
            <pc:docMk/>
            <pc:sldMk cId="1738123109" sldId="635"/>
            <ac:spMk id="29" creationId="{27B488AE-43F3-C76B-5E7D-AC3E046291CD}"/>
          </ac:spMkLst>
        </pc:spChg>
        <pc:spChg chg="mod">
          <ac:chgData name="Cannell, Michael B" userId="df291291-9ac9-42c2-a976-062f6e2ad9da" providerId="ADAL" clId="{D0F15991-CF6C-8C4B-AD21-DC26DB777E50}" dt="2022-10-17T23:54:28.226" v="5351"/>
          <ac:spMkLst>
            <pc:docMk/>
            <pc:sldMk cId="1738123109" sldId="635"/>
            <ac:spMk id="30" creationId="{398F7607-D892-6341-B48F-ADF358B5E335}"/>
          </ac:spMkLst>
        </pc:spChg>
        <pc:spChg chg="mod">
          <ac:chgData name="Cannell, Michael B" userId="df291291-9ac9-42c2-a976-062f6e2ad9da" providerId="ADAL" clId="{D0F15991-CF6C-8C4B-AD21-DC26DB777E50}" dt="2022-10-17T23:54:28.226" v="5351"/>
          <ac:spMkLst>
            <pc:docMk/>
            <pc:sldMk cId="1738123109" sldId="635"/>
            <ac:spMk id="31" creationId="{574EBDBB-92C7-4936-62D5-F2A78A1926FC}"/>
          </ac:spMkLst>
        </pc:spChg>
        <pc:spChg chg="mod">
          <ac:chgData name="Cannell, Michael B" userId="df291291-9ac9-42c2-a976-062f6e2ad9da" providerId="ADAL" clId="{D0F15991-CF6C-8C4B-AD21-DC26DB777E50}" dt="2022-10-17T23:54:28.226" v="5351"/>
          <ac:spMkLst>
            <pc:docMk/>
            <pc:sldMk cId="1738123109" sldId="635"/>
            <ac:spMk id="32" creationId="{D0A17FB9-1160-5B00-7ACB-9BEB6EAF985E}"/>
          </ac:spMkLst>
        </pc:spChg>
        <pc:spChg chg="add del mod">
          <ac:chgData name="Cannell, Michael B" userId="df291291-9ac9-42c2-a976-062f6e2ad9da" providerId="ADAL" clId="{D0F15991-CF6C-8C4B-AD21-DC26DB777E50}" dt="2022-10-17T23:57:29.442" v="5363" actId="478"/>
          <ac:spMkLst>
            <pc:docMk/>
            <pc:sldMk cId="1738123109" sldId="635"/>
            <ac:spMk id="33" creationId="{8E1C664D-4339-BA7F-64DB-4A44450AF61C}"/>
          </ac:spMkLst>
        </pc:spChg>
        <pc:spChg chg="add mod">
          <ac:chgData name="Cannell, Michael B" userId="df291291-9ac9-42c2-a976-062f6e2ad9da" providerId="ADAL" clId="{D0F15991-CF6C-8C4B-AD21-DC26DB777E50}" dt="2022-10-18T00:42:05.525" v="5934" actId="14100"/>
          <ac:spMkLst>
            <pc:docMk/>
            <pc:sldMk cId="1738123109" sldId="635"/>
            <ac:spMk id="34" creationId="{B58F9C3B-EB64-12DD-7B04-31E3C7511E97}"/>
          </ac:spMkLst>
        </pc:spChg>
        <pc:grpChg chg="add mod">
          <ac:chgData name="Cannell, Michael B" userId="df291291-9ac9-42c2-a976-062f6e2ad9da" providerId="ADAL" clId="{D0F15991-CF6C-8C4B-AD21-DC26DB777E50}" dt="2022-10-17T23:54:28.226" v="5351"/>
          <ac:grpSpMkLst>
            <pc:docMk/>
            <pc:sldMk cId="1738123109" sldId="635"/>
            <ac:grpSpMk id="5" creationId="{B3F81DC5-F97C-5A23-0388-F3E6FF965D46}"/>
          </ac:grpSpMkLst>
        </pc:grpChg>
        <pc:picChg chg="add del mod modCrop">
          <ac:chgData name="Cannell, Michael B" userId="df291291-9ac9-42c2-a976-062f6e2ad9da" providerId="ADAL" clId="{D0F15991-CF6C-8C4B-AD21-DC26DB777E50}" dt="2022-10-18T12:05:23.647" v="5941" actId="478"/>
          <ac:picMkLst>
            <pc:docMk/>
            <pc:sldMk cId="1738123109" sldId="635"/>
            <ac:picMk id="3" creationId="{42FBC8E5-6EFE-C8E4-A581-50ED5DAB603C}"/>
          </ac:picMkLst>
        </pc:picChg>
        <pc:picChg chg="del">
          <ac:chgData name="Cannell, Michael B" userId="df291291-9ac9-42c2-a976-062f6e2ad9da" providerId="ADAL" clId="{D0F15991-CF6C-8C4B-AD21-DC26DB777E50}" dt="2022-10-17T23:53:31.668" v="5338" actId="478"/>
          <ac:picMkLst>
            <pc:docMk/>
            <pc:sldMk cId="1738123109" sldId="635"/>
            <ac:picMk id="16" creationId="{93504D10-BCEB-2692-CA07-5BDBEC16B05B}"/>
          </ac:picMkLst>
        </pc:picChg>
        <pc:picChg chg="add mod">
          <ac:chgData name="Cannell, Michael B" userId="df291291-9ac9-42c2-a976-062f6e2ad9da" providerId="ADAL" clId="{D0F15991-CF6C-8C4B-AD21-DC26DB777E50}" dt="2022-10-18T12:05:21.809" v="5940" actId="167"/>
          <ac:picMkLst>
            <pc:docMk/>
            <pc:sldMk cId="1738123109" sldId="635"/>
            <ac:picMk id="36" creationId="{29B86DEA-167B-ECB8-3E23-3FD8B6C00769}"/>
          </ac:picMkLst>
        </pc:picChg>
      </pc:sldChg>
      <pc:sldChg chg="add ord">
        <pc:chgData name="Cannell, Michael B" userId="df291291-9ac9-42c2-a976-062f6e2ad9da" providerId="ADAL" clId="{D0F15991-CF6C-8C4B-AD21-DC26DB777E50}" dt="2022-10-18T13:13:38.741" v="8489" actId="20578"/>
        <pc:sldMkLst>
          <pc:docMk/>
          <pc:sldMk cId="701407478" sldId="636"/>
        </pc:sldMkLst>
      </pc:sldChg>
      <pc:sldChg chg="add del ord modNotesTx">
        <pc:chgData name="Cannell, Michael B" userId="df291291-9ac9-42c2-a976-062f6e2ad9da" providerId="ADAL" clId="{D0F15991-CF6C-8C4B-AD21-DC26DB777E50}" dt="2022-10-18T13:12:23.818" v="8487" actId="2696"/>
        <pc:sldMkLst>
          <pc:docMk/>
          <pc:sldMk cId="3254348144" sldId="636"/>
        </pc:sldMkLst>
      </pc:sldChg>
      <pc:sldChg chg="modSp add mod modNotesTx">
        <pc:chgData name="Cannell, Michael B" userId="df291291-9ac9-42c2-a976-062f6e2ad9da" providerId="ADAL" clId="{D0F15991-CF6C-8C4B-AD21-DC26DB777E50}" dt="2022-10-18T12:12:24.157" v="6715" actId="313"/>
        <pc:sldMkLst>
          <pc:docMk/>
          <pc:sldMk cId="608080805" sldId="637"/>
        </pc:sldMkLst>
        <pc:spChg chg="mod">
          <ac:chgData name="Cannell, Michael B" userId="df291291-9ac9-42c2-a976-062f6e2ad9da" providerId="ADAL" clId="{D0F15991-CF6C-8C4B-AD21-DC26DB777E50}" dt="2022-10-18T12:07:11.126" v="5966" actId="20577"/>
          <ac:spMkLst>
            <pc:docMk/>
            <pc:sldMk cId="608080805" sldId="637"/>
            <ac:spMk id="4" creationId="{A2BEF023-3BE0-1DB3-88E9-E009FC9BCF8F}"/>
          </ac:spMkLst>
        </pc:spChg>
      </pc:sldChg>
      <pc:sldChg chg="modSp new mod modShow modNotesTx">
        <pc:chgData name="Cannell, Michael B" userId="df291291-9ac9-42c2-a976-062f6e2ad9da" providerId="ADAL" clId="{D0F15991-CF6C-8C4B-AD21-DC26DB777E50}" dt="2022-10-18T12:41:22.424" v="8141" actId="20577"/>
        <pc:sldMkLst>
          <pc:docMk/>
          <pc:sldMk cId="248606708" sldId="638"/>
        </pc:sldMkLst>
        <pc:spChg chg="mod">
          <ac:chgData name="Cannell, Michael B" userId="df291291-9ac9-42c2-a976-062f6e2ad9da" providerId="ADAL" clId="{D0F15991-CF6C-8C4B-AD21-DC26DB777E50}" dt="2022-10-18T12:19:27.123" v="7239" actId="20577"/>
          <ac:spMkLst>
            <pc:docMk/>
            <pc:sldMk cId="248606708" sldId="638"/>
            <ac:spMk id="2" creationId="{56A5264A-9AD2-EA6A-C983-6DD1129CA0F4}"/>
          </ac:spMkLst>
        </pc:spChg>
        <pc:spChg chg="mod">
          <ac:chgData name="Cannell, Michael B" userId="df291291-9ac9-42c2-a976-062f6e2ad9da" providerId="ADAL" clId="{D0F15991-CF6C-8C4B-AD21-DC26DB777E50}" dt="2022-10-18T12:41:22.424" v="8141" actId="20577"/>
          <ac:spMkLst>
            <pc:docMk/>
            <pc:sldMk cId="248606708" sldId="638"/>
            <ac:spMk id="3" creationId="{99E0C387-A1DD-D2F0-9D1E-F4F7139229CA}"/>
          </ac:spMkLst>
        </pc:spChg>
      </pc:sldChg>
      <pc:sldChg chg="add ord modNotesTx">
        <pc:chgData name="Cannell, Michael B" userId="df291291-9ac9-42c2-a976-062f6e2ad9da" providerId="ADAL" clId="{D0F15991-CF6C-8C4B-AD21-DC26DB777E50}" dt="2022-10-18T13:20:23.887" v="8632" actId="20577"/>
        <pc:sldMkLst>
          <pc:docMk/>
          <pc:sldMk cId="2022561809" sldId="639"/>
        </pc:sldMkLst>
      </pc:sldChg>
      <pc:sldChg chg="modSp add mod modNotesTx">
        <pc:chgData name="Cannell, Michael B" userId="df291291-9ac9-42c2-a976-062f6e2ad9da" providerId="ADAL" clId="{D0F15991-CF6C-8C4B-AD21-DC26DB777E50}" dt="2022-10-18T13:18:38.793" v="8555"/>
        <pc:sldMkLst>
          <pc:docMk/>
          <pc:sldMk cId="1412109338" sldId="640"/>
        </pc:sldMkLst>
        <pc:spChg chg="mod">
          <ac:chgData name="Cannell, Michael B" userId="df291291-9ac9-42c2-a976-062f6e2ad9da" providerId="ADAL" clId="{D0F15991-CF6C-8C4B-AD21-DC26DB777E50}" dt="2022-10-18T13:18:38.793" v="8555"/>
          <ac:spMkLst>
            <pc:docMk/>
            <pc:sldMk cId="1412109338" sldId="640"/>
            <ac:spMk id="2" creationId="{34A26FDA-687D-EBBA-E242-5CA8E16E43DE}"/>
          </ac:spMkLst>
        </pc:spChg>
        <pc:spChg chg="mod">
          <ac:chgData name="Cannell, Michael B" userId="df291291-9ac9-42c2-a976-062f6e2ad9da" providerId="ADAL" clId="{D0F15991-CF6C-8C4B-AD21-DC26DB777E50}" dt="2022-10-18T12:56:22.573" v="8215" actId="20577"/>
          <ac:spMkLst>
            <pc:docMk/>
            <pc:sldMk cId="1412109338" sldId="640"/>
            <ac:spMk id="3" creationId="{D0869FDC-B99A-9C71-A7C9-33981EE423A6}"/>
          </ac:spMkLst>
        </pc:spChg>
      </pc:sldChg>
      <pc:sldChg chg="modSp add mod modNotesTx">
        <pc:chgData name="Cannell, Michael B" userId="df291291-9ac9-42c2-a976-062f6e2ad9da" providerId="ADAL" clId="{D0F15991-CF6C-8C4B-AD21-DC26DB777E50}" dt="2022-10-18T13:18:41.701" v="8556"/>
        <pc:sldMkLst>
          <pc:docMk/>
          <pc:sldMk cId="2748436914" sldId="641"/>
        </pc:sldMkLst>
        <pc:spChg chg="mod">
          <ac:chgData name="Cannell, Michael B" userId="df291291-9ac9-42c2-a976-062f6e2ad9da" providerId="ADAL" clId="{D0F15991-CF6C-8C4B-AD21-DC26DB777E50}" dt="2022-10-18T13:18:41.701" v="8556"/>
          <ac:spMkLst>
            <pc:docMk/>
            <pc:sldMk cId="2748436914" sldId="641"/>
            <ac:spMk id="2" creationId="{34A26FDA-687D-EBBA-E242-5CA8E16E43DE}"/>
          </ac:spMkLst>
        </pc:spChg>
        <pc:spChg chg="mod">
          <ac:chgData name="Cannell, Michael B" userId="df291291-9ac9-42c2-a976-062f6e2ad9da" providerId="ADAL" clId="{D0F15991-CF6C-8C4B-AD21-DC26DB777E50}" dt="2022-10-18T12:59:03.283" v="8234" actId="20577"/>
          <ac:spMkLst>
            <pc:docMk/>
            <pc:sldMk cId="2748436914" sldId="641"/>
            <ac:spMk id="3" creationId="{D0869FDC-B99A-9C71-A7C9-33981EE423A6}"/>
          </ac:spMkLst>
        </pc:spChg>
      </pc:sldChg>
      <pc:sldChg chg="modSp add mod modNotesTx">
        <pc:chgData name="Cannell, Michael B" userId="df291291-9ac9-42c2-a976-062f6e2ad9da" providerId="ADAL" clId="{D0F15991-CF6C-8C4B-AD21-DC26DB777E50}" dt="2022-10-18T13:18:44.427" v="8557"/>
        <pc:sldMkLst>
          <pc:docMk/>
          <pc:sldMk cId="4005713422" sldId="642"/>
        </pc:sldMkLst>
        <pc:spChg chg="mod">
          <ac:chgData name="Cannell, Michael B" userId="df291291-9ac9-42c2-a976-062f6e2ad9da" providerId="ADAL" clId="{D0F15991-CF6C-8C4B-AD21-DC26DB777E50}" dt="2022-10-18T13:18:44.427" v="8557"/>
          <ac:spMkLst>
            <pc:docMk/>
            <pc:sldMk cId="4005713422" sldId="642"/>
            <ac:spMk id="2" creationId="{34A26FDA-687D-EBBA-E242-5CA8E16E43DE}"/>
          </ac:spMkLst>
        </pc:spChg>
        <pc:spChg chg="mod">
          <ac:chgData name="Cannell, Michael B" userId="df291291-9ac9-42c2-a976-062f6e2ad9da" providerId="ADAL" clId="{D0F15991-CF6C-8C4B-AD21-DC26DB777E50}" dt="2022-10-18T13:00:06.192" v="8245" actId="20577"/>
          <ac:spMkLst>
            <pc:docMk/>
            <pc:sldMk cId="4005713422" sldId="642"/>
            <ac:spMk id="3" creationId="{D0869FDC-B99A-9C71-A7C9-33981EE423A6}"/>
          </ac:spMkLst>
        </pc:spChg>
      </pc:sldChg>
      <pc:sldChg chg="modSp add mod modNotesTx">
        <pc:chgData name="Cannell, Michael B" userId="df291291-9ac9-42c2-a976-062f6e2ad9da" providerId="ADAL" clId="{D0F15991-CF6C-8C4B-AD21-DC26DB777E50}" dt="2022-10-18T13:18:47.236" v="8558"/>
        <pc:sldMkLst>
          <pc:docMk/>
          <pc:sldMk cId="402142398" sldId="643"/>
        </pc:sldMkLst>
        <pc:spChg chg="mod">
          <ac:chgData name="Cannell, Michael B" userId="df291291-9ac9-42c2-a976-062f6e2ad9da" providerId="ADAL" clId="{D0F15991-CF6C-8C4B-AD21-DC26DB777E50}" dt="2022-10-18T13:18:47.236" v="8558"/>
          <ac:spMkLst>
            <pc:docMk/>
            <pc:sldMk cId="402142398" sldId="643"/>
            <ac:spMk id="2" creationId="{34A26FDA-687D-EBBA-E242-5CA8E16E43DE}"/>
          </ac:spMkLst>
        </pc:spChg>
        <pc:spChg chg="mod">
          <ac:chgData name="Cannell, Michael B" userId="df291291-9ac9-42c2-a976-062f6e2ad9da" providerId="ADAL" clId="{D0F15991-CF6C-8C4B-AD21-DC26DB777E50}" dt="2022-10-18T13:00:59.674" v="8249" actId="20577"/>
          <ac:spMkLst>
            <pc:docMk/>
            <pc:sldMk cId="402142398" sldId="643"/>
            <ac:spMk id="3" creationId="{D0869FDC-B99A-9C71-A7C9-33981EE423A6}"/>
          </ac:spMkLst>
        </pc:spChg>
      </pc:sldChg>
      <pc:sldChg chg="modSp add mod modNotesTx">
        <pc:chgData name="Cannell, Michael B" userId="df291291-9ac9-42c2-a976-062f6e2ad9da" providerId="ADAL" clId="{D0F15991-CF6C-8C4B-AD21-DC26DB777E50}" dt="2022-10-18T13:18:50.195" v="8559"/>
        <pc:sldMkLst>
          <pc:docMk/>
          <pc:sldMk cId="1817474368" sldId="644"/>
        </pc:sldMkLst>
        <pc:spChg chg="mod">
          <ac:chgData name="Cannell, Michael B" userId="df291291-9ac9-42c2-a976-062f6e2ad9da" providerId="ADAL" clId="{D0F15991-CF6C-8C4B-AD21-DC26DB777E50}" dt="2022-10-18T13:18:50.195" v="8559"/>
          <ac:spMkLst>
            <pc:docMk/>
            <pc:sldMk cId="1817474368" sldId="644"/>
            <ac:spMk id="2" creationId="{34A26FDA-687D-EBBA-E242-5CA8E16E43DE}"/>
          </ac:spMkLst>
        </pc:spChg>
        <pc:spChg chg="mod">
          <ac:chgData name="Cannell, Michael B" userId="df291291-9ac9-42c2-a976-062f6e2ad9da" providerId="ADAL" clId="{D0F15991-CF6C-8C4B-AD21-DC26DB777E50}" dt="2022-10-18T13:04:14.884" v="8307"/>
          <ac:spMkLst>
            <pc:docMk/>
            <pc:sldMk cId="1817474368" sldId="644"/>
            <ac:spMk id="3" creationId="{D0869FDC-B99A-9C71-A7C9-33981EE423A6}"/>
          </ac:spMkLst>
        </pc:spChg>
      </pc:sldChg>
      <pc:sldChg chg="modSp add mod modNotesTx">
        <pc:chgData name="Cannell, Michael B" userId="df291291-9ac9-42c2-a976-062f6e2ad9da" providerId="ADAL" clId="{D0F15991-CF6C-8C4B-AD21-DC26DB777E50}" dt="2022-10-18T13:18:53.407" v="8560"/>
        <pc:sldMkLst>
          <pc:docMk/>
          <pc:sldMk cId="909135081" sldId="645"/>
        </pc:sldMkLst>
        <pc:spChg chg="mod">
          <ac:chgData name="Cannell, Michael B" userId="df291291-9ac9-42c2-a976-062f6e2ad9da" providerId="ADAL" clId="{D0F15991-CF6C-8C4B-AD21-DC26DB777E50}" dt="2022-10-18T13:18:53.407" v="8560"/>
          <ac:spMkLst>
            <pc:docMk/>
            <pc:sldMk cId="909135081" sldId="645"/>
            <ac:spMk id="2" creationId="{34A26FDA-687D-EBBA-E242-5CA8E16E43DE}"/>
          </ac:spMkLst>
        </pc:spChg>
        <pc:spChg chg="mod">
          <ac:chgData name="Cannell, Michael B" userId="df291291-9ac9-42c2-a976-062f6e2ad9da" providerId="ADAL" clId="{D0F15991-CF6C-8C4B-AD21-DC26DB777E50}" dt="2022-10-18T13:05:16.235" v="8321"/>
          <ac:spMkLst>
            <pc:docMk/>
            <pc:sldMk cId="909135081" sldId="645"/>
            <ac:spMk id="3" creationId="{D0869FDC-B99A-9C71-A7C9-33981EE423A6}"/>
          </ac:spMkLst>
        </pc:spChg>
      </pc:sldChg>
      <pc:sldChg chg="modSp add mod modNotesTx">
        <pc:chgData name="Cannell, Michael B" userId="df291291-9ac9-42c2-a976-062f6e2ad9da" providerId="ADAL" clId="{D0F15991-CF6C-8C4B-AD21-DC26DB777E50}" dt="2022-10-18T13:18:56.814" v="8561"/>
        <pc:sldMkLst>
          <pc:docMk/>
          <pc:sldMk cId="1194848962" sldId="646"/>
        </pc:sldMkLst>
        <pc:spChg chg="mod">
          <ac:chgData name="Cannell, Michael B" userId="df291291-9ac9-42c2-a976-062f6e2ad9da" providerId="ADAL" clId="{D0F15991-CF6C-8C4B-AD21-DC26DB777E50}" dt="2022-10-18T13:18:56.814" v="8561"/>
          <ac:spMkLst>
            <pc:docMk/>
            <pc:sldMk cId="1194848962" sldId="646"/>
            <ac:spMk id="2" creationId="{34A26FDA-687D-EBBA-E242-5CA8E16E43DE}"/>
          </ac:spMkLst>
        </pc:spChg>
        <pc:spChg chg="mod">
          <ac:chgData name="Cannell, Michael B" userId="df291291-9ac9-42c2-a976-062f6e2ad9da" providerId="ADAL" clId="{D0F15991-CF6C-8C4B-AD21-DC26DB777E50}" dt="2022-10-18T13:05:38.785" v="8323"/>
          <ac:spMkLst>
            <pc:docMk/>
            <pc:sldMk cId="1194848962" sldId="646"/>
            <ac:spMk id="3" creationId="{D0869FDC-B99A-9C71-A7C9-33981EE423A6}"/>
          </ac:spMkLst>
        </pc:spChg>
      </pc:sldChg>
      <pc:sldChg chg="modSp add mod modNotesTx">
        <pc:chgData name="Cannell, Michael B" userId="df291291-9ac9-42c2-a976-062f6e2ad9da" providerId="ADAL" clId="{D0F15991-CF6C-8C4B-AD21-DC26DB777E50}" dt="2022-10-18T13:18:59.778" v="8562"/>
        <pc:sldMkLst>
          <pc:docMk/>
          <pc:sldMk cId="3382491134" sldId="647"/>
        </pc:sldMkLst>
        <pc:spChg chg="mod">
          <ac:chgData name="Cannell, Michael B" userId="df291291-9ac9-42c2-a976-062f6e2ad9da" providerId="ADAL" clId="{D0F15991-CF6C-8C4B-AD21-DC26DB777E50}" dt="2022-10-18T13:18:59.778" v="8562"/>
          <ac:spMkLst>
            <pc:docMk/>
            <pc:sldMk cId="3382491134" sldId="647"/>
            <ac:spMk id="2" creationId="{34A26FDA-687D-EBBA-E242-5CA8E16E43DE}"/>
          </ac:spMkLst>
        </pc:spChg>
        <pc:spChg chg="mod">
          <ac:chgData name="Cannell, Michael B" userId="df291291-9ac9-42c2-a976-062f6e2ad9da" providerId="ADAL" clId="{D0F15991-CF6C-8C4B-AD21-DC26DB777E50}" dt="2022-10-18T13:06:00.786" v="8327"/>
          <ac:spMkLst>
            <pc:docMk/>
            <pc:sldMk cId="3382491134" sldId="647"/>
            <ac:spMk id="3" creationId="{D0869FDC-B99A-9C71-A7C9-33981EE423A6}"/>
          </ac:spMkLst>
        </pc:spChg>
      </pc:sldChg>
      <pc:sldChg chg="modSp add mod modNotesTx">
        <pc:chgData name="Cannell, Michael B" userId="df291291-9ac9-42c2-a976-062f6e2ad9da" providerId="ADAL" clId="{D0F15991-CF6C-8C4B-AD21-DC26DB777E50}" dt="2022-10-18T13:19:02.486" v="8563"/>
        <pc:sldMkLst>
          <pc:docMk/>
          <pc:sldMk cId="629289753" sldId="648"/>
        </pc:sldMkLst>
        <pc:spChg chg="mod">
          <ac:chgData name="Cannell, Michael B" userId="df291291-9ac9-42c2-a976-062f6e2ad9da" providerId="ADAL" clId="{D0F15991-CF6C-8C4B-AD21-DC26DB777E50}" dt="2022-10-18T13:19:02.486" v="8563"/>
          <ac:spMkLst>
            <pc:docMk/>
            <pc:sldMk cId="629289753" sldId="648"/>
            <ac:spMk id="2" creationId="{34A26FDA-687D-EBBA-E242-5CA8E16E43DE}"/>
          </ac:spMkLst>
        </pc:spChg>
        <pc:spChg chg="mod">
          <ac:chgData name="Cannell, Michael B" userId="df291291-9ac9-42c2-a976-062f6e2ad9da" providerId="ADAL" clId="{D0F15991-CF6C-8C4B-AD21-DC26DB777E50}" dt="2022-10-18T13:17:00.330" v="8517" actId="313"/>
          <ac:spMkLst>
            <pc:docMk/>
            <pc:sldMk cId="629289753" sldId="648"/>
            <ac:spMk id="3" creationId="{D0869FDC-B99A-9C71-A7C9-33981EE423A6}"/>
          </ac:spMkLst>
        </pc:spChg>
      </pc:sldChg>
      <pc:sldChg chg="modSp add mod modNotesTx">
        <pc:chgData name="Cannell, Michael B" userId="df291291-9ac9-42c2-a976-062f6e2ad9da" providerId="ADAL" clId="{D0F15991-CF6C-8C4B-AD21-DC26DB777E50}" dt="2022-10-18T13:19:05.974" v="8564"/>
        <pc:sldMkLst>
          <pc:docMk/>
          <pc:sldMk cId="3000035498" sldId="649"/>
        </pc:sldMkLst>
        <pc:spChg chg="mod">
          <ac:chgData name="Cannell, Michael B" userId="df291291-9ac9-42c2-a976-062f6e2ad9da" providerId="ADAL" clId="{D0F15991-CF6C-8C4B-AD21-DC26DB777E50}" dt="2022-10-18T13:19:05.974" v="8564"/>
          <ac:spMkLst>
            <pc:docMk/>
            <pc:sldMk cId="3000035498" sldId="649"/>
            <ac:spMk id="2" creationId="{34A26FDA-687D-EBBA-E242-5CA8E16E43DE}"/>
          </ac:spMkLst>
        </pc:spChg>
        <pc:spChg chg="mod">
          <ac:chgData name="Cannell, Michael B" userId="df291291-9ac9-42c2-a976-062f6e2ad9da" providerId="ADAL" clId="{D0F15991-CF6C-8C4B-AD21-DC26DB777E50}" dt="2022-10-18T13:07:24.920" v="8337" actId="20577"/>
          <ac:spMkLst>
            <pc:docMk/>
            <pc:sldMk cId="3000035498" sldId="649"/>
            <ac:spMk id="3" creationId="{D0869FDC-B99A-9C71-A7C9-33981EE423A6}"/>
          </ac:spMkLst>
        </pc:spChg>
      </pc:sldChg>
      <pc:sldChg chg="modSp add mod modNotesTx">
        <pc:chgData name="Cannell, Michael B" userId="df291291-9ac9-42c2-a976-062f6e2ad9da" providerId="ADAL" clId="{D0F15991-CF6C-8C4B-AD21-DC26DB777E50}" dt="2022-10-18T13:19:08.775" v="8565"/>
        <pc:sldMkLst>
          <pc:docMk/>
          <pc:sldMk cId="1394703527" sldId="650"/>
        </pc:sldMkLst>
        <pc:spChg chg="mod">
          <ac:chgData name="Cannell, Michael B" userId="df291291-9ac9-42c2-a976-062f6e2ad9da" providerId="ADAL" clId="{D0F15991-CF6C-8C4B-AD21-DC26DB777E50}" dt="2022-10-18T13:19:08.775" v="8565"/>
          <ac:spMkLst>
            <pc:docMk/>
            <pc:sldMk cId="1394703527" sldId="650"/>
            <ac:spMk id="2" creationId="{34A26FDA-687D-EBBA-E242-5CA8E16E43DE}"/>
          </ac:spMkLst>
        </pc:spChg>
        <pc:spChg chg="mod">
          <ac:chgData name="Cannell, Michael B" userId="df291291-9ac9-42c2-a976-062f6e2ad9da" providerId="ADAL" clId="{D0F15991-CF6C-8C4B-AD21-DC26DB777E50}" dt="2022-10-18T13:08:45.260" v="8368" actId="313"/>
          <ac:spMkLst>
            <pc:docMk/>
            <pc:sldMk cId="1394703527" sldId="650"/>
            <ac:spMk id="3" creationId="{D0869FDC-B99A-9C71-A7C9-33981EE423A6}"/>
          </ac:spMkLst>
        </pc:spChg>
      </pc:sldChg>
      <pc:sldChg chg="modSp add mod modNotesTx">
        <pc:chgData name="Cannell, Michael B" userId="df291291-9ac9-42c2-a976-062f6e2ad9da" providerId="ADAL" clId="{D0F15991-CF6C-8C4B-AD21-DC26DB777E50}" dt="2022-10-18T13:19:13.253" v="8566"/>
        <pc:sldMkLst>
          <pc:docMk/>
          <pc:sldMk cId="2189034821" sldId="651"/>
        </pc:sldMkLst>
        <pc:spChg chg="mod">
          <ac:chgData name="Cannell, Michael B" userId="df291291-9ac9-42c2-a976-062f6e2ad9da" providerId="ADAL" clId="{D0F15991-CF6C-8C4B-AD21-DC26DB777E50}" dt="2022-10-18T13:19:13.253" v="8566"/>
          <ac:spMkLst>
            <pc:docMk/>
            <pc:sldMk cId="2189034821" sldId="651"/>
            <ac:spMk id="2" creationId="{34A26FDA-687D-EBBA-E242-5CA8E16E43DE}"/>
          </ac:spMkLst>
        </pc:spChg>
        <pc:spChg chg="mod">
          <ac:chgData name="Cannell, Michael B" userId="df291291-9ac9-42c2-a976-062f6e2ad9da" providerId="ADAL" clId="{D0F15991-CF6C-8C4B-AD21-DC26DB777E50}" dt="2022-10-18T13:09:22.855" v="8377" actId="20577"/>
          <ac:spMkLst>
            <pc:docMk/>
            <pc:sldMk cId="2189034821" sldId="651"/>
            <ac:spMk id="3" creationId="{D0869FDC-B99A-9C71-A7C9-33981EE423A6}"/>
          </ac:spMkLst>
        </pc:spChg>
      </pc:sldChg>
      <pc:sldChg chg="modSp add mod modNotesTx">
        <pc:chgData name="Cannell, Michael B" userId="df291291-9ac9-42c2-a976-062f6e2ad9da" providerId="ADAL" clId="{D0F15991-CF6C-8C4B-AD21-DC26DB777E50}" dt="2022-10-18T13:19:16.688" v="8567"/>
        <pc:sldMkLst>
          <pc:docMk/>
          <pc:sldMk cId="345105807" sldId="652"/>
        </pc:sldMkLst>
        <pc:spChg chg="mod">
          <ac:chgData name="Cannell, Michael B" userId="df291291-9ac9-42c2-a976-062f6e2ad9da" providerId="ADAL" clId="{D0F15991-CF6C-8C4B-AD21-DC26DB777E50}" dt="2022-10-18T13:19:16.688" v="8567"/>
          <ac:spMkLst>
            <pc:docMk/>
            <pc:sldMk cId="345105807" sldId="652"/>
            <ac:spMk id="2" creationId="{34A26FDA-687D-EBBA-E242-5CA8E16E43DE}"/>
          </ac:spMkLst>
        </pc:spChg>
        <pc:spChg chg="mod">
          <ac:chgData name="Cannell, Michael B" userId="df291291-9ac9-42c2-a976-062f6e2ad9da" providerId="ADAL" clId="{D0F15991-CF6C-8C4B-AD21-DC26DB777E50}" dt="2022-10-18T13:10:05.537" v="8385"/>
          <ac:spMkLst>
            <pc:docMk/>
            <pc:sldMk cId="345105807" sldId="652"/>
            <ac:spMk id="3" creationId="{D0869FDC-B99A-9C71-A7C9-33981EE423A6}"/>
          </ac:spMkLst>
        </pc:spChg>
      </pc:sldChg>
      <pc:sldChg chg="modSp new mod">
        <pc:chgData name="Cannell, Michael B" userId="df291291-9ac9-42c2-a976-062f6e2ad9da" providerId="ADAL" clId="{D0F15991-CF6C-8C4B-AD21-DC26DB777E50}" dt="2022-10-18T13:21:08.055" v="8790" actId="20577"/>
        <pc:sldMkLst>
          <pc:docMk/>
          <pc:sldMk cId="147366812" sldId="653"/>
        </pc:sldMkLst>
        <pc:spChg chg="mod">
          <ac:chgData name="Cannell, Michael B" userId="df291291-9ac9-42c2-a976-062f6e2ad9da" providerId="ADAL" clId="{D0F15991-CF6C-8C4B-AD21-DC26DB777E50}" dt="2022-10-18T13:20:15.981" v="8629" actId="313"/>
          <ac:spMkLst>
            <pc:docMk/>
            <pc:sldMk cId="147366812" sldId="653"/>
            <ac:spMk id="2" creationId="{39A2F189-EF04-BA82-A8D4-66EF288C390B}"/>
          </ac:spMkLst>
        </pc:spChg>
        <pc:spChg chg="mod">
          <ac:chgData name="Cannell, Michael B" userId="df291291-9ac9-42c2-a976-062f6e2ad9da" providerId="ADAL" clId="{D0F15991-CF6C-8C4B-AD21-DC26DB777E50}" dt="2022-10-18T13:21:08.055" v="8790" actId="20577"/>
          <ac:spMkLst>
            <pc:docMk/>
            <pc:sldMk cId="147366812" sldId="653"/>
            <ac:spMk id="3" creationId="{B46C5AD6-9C58-E4A0-5219-22B36739ECE2}"/>
          </ac:spMkLst>
        </pc:spChg>
      </pc:sldChg>
      <pc:sldChg chg="modSp add mod modNotesTx">
        <pc:chgData name="Cannell, Michael B" userId="df291291-9ac9-42c2-a976-062f6e2ad9da" providerId="ADAL" clId="{D0F15991-CF6C-8C4B-AD21-DC26DB777E50}" dt="2022-10-18T13:30:45.004" v="8918" actId="20577"/>
        <pc:sldMkLst>
          <pc:docMk/>
          <pc:sldMk cId="1388338334" sldId="654"/>
        </pc:sldMkLst>
        <pc:spChg chg="mod">
          <ac:chgData name="Cannell, Michael B" userId="df291291-9ac9-42c2-a976-062f6e2ad9da" providerId="ADAL" clId="{D0F15991-CF6C-8C4B-AD21-DC26DB777E50}" dt="2022-10-18T13:21:32.715" v="8811" actId="20577"/>
          <ac:spMkLst>
            <pc:docMk/>
            <pc:sldMk cId="1388338334" sldId="654"/>
            <ac:spMk id="2" creationId="{34A26FDA-687D-EBBA-E242-5CA8E16E43DE}"/>
          </ac:spMkLst>
        </pc:spChg>
        <pc:spChg chg="mod">
          <ac:chgData name="Cannell, Michael B" userId="df291291-9ac9-42c2-a976-062f6e2ad9da" providerId="ADAL" clId="{D0F15991-CF6C-8C4B-AD21-DC26DB777E50}" dt="2022-10-18T13:30:45.004" v="8918" actId="20577"/>
          <ac:spMkLst>
            <pc:docMk/>
            <pc:sldMk cId="1388338334" sldId="654"/>
            <ac:spMk id="3" creationId="{D0869FDC-B99A-9C71-A7C9-33981EE423A6}"/>
          </ac:spMkLst>
        </pc:spChg>
      </pc:sldChg>
      <pc:sldChg chg="add modNotesTx">
        <pc:chgData name="Cannell, Michael B" userId="df291291-9ac9-42c2-a976-062f6e2ad9da" providerId="ADAL" clId="{D0F15991-CF6C-8C4B-AD21-DC26DB777E50}" dt="2022-10-18T13:23:05.224" v="8848" actId="20577"/>
        <pc:sldMkLst>
          <pc:docMk/>
          <pc:sldMk cId="2660075611" sldId="655"/>
        </pc:sldMkLst>
      </pc:sldChg>
      <pc:sldChg chg="modSp add del mod modNotesTx">
        <pc:chgData name="Cannell, Michael B" userId="df291291-9ac9-42c2-a976-062f6e2ad9da" providerId="ADAL" clId="{D0F15991-CF6C-8C4B-AD21-DC26DB777E50}" dt="2022-10-18T13:32:35.218" v="8927" actId="2696"/>
        <pc:sldMkLst>
          <pc:docMk/>
          <pc:sldMk cId="2143651179" sldId="656"/>
        </pc:sldMkLst>
        <pc:spChg chg="mod">
          <ac:chgData name="Cannell, Michael B" userId="df291291-9ac9-42c2-a976-062f6e2ad9da" providerId="ADAL" clId="{D0F15991-CF6C-8C4B-AD21-DC26DB777E50}" dt="2022-10-18T13:25:42.872" v="8882" actId="20577"/>
          <ac:spMkLst>
            <pc:docMk/>
            <pc:sldMk cId="2143651179" sldId="656"/>
            <ac:spMk id="2" creationId="{34A26FDA-687D-EBBA-E242-5CA8E16E43DE}"/>
          </ac:spMkLst>
        </pc:spChg>
        <pc:spChg chg="mod">
          <ac:chgData name="Cannell, Michael B" userId="df291291-9ac9-42c2-a976-062f6e2ad9da" providerId="ADAL" clId="{D0F15991-CF6C-8C4B-AD21-DC26DB777E50}" dt="2022-10-18T13:30:38.986" v="8916" actId="20577"/>
          <ac:spMkLst>
            <pc:docMk/>
            <pc:sldMk cId="2143651179" sldId="656"/>
            <ac:spMk id="3" creationId="{D0869FDC-B99A-9C71-A7C9-33981EE423A6}"/>
          </ac:spMkLst>
        </pc:spChg>
      </pc:sldChg>
      <pc:sldChg chg="add del">
        <pc:chgData name="Cannell, Michael B" userId="df291291-9ac9-42c2-a976-062f6e2ad9da" providerId="ADAL" clId="{D0F15991-CF6C-8C4B-AD21-DC26DB777E50}" dt="2022-10-18T13:23:53.579" v="8853"/>
        <pc:sldMkLst>
          <pc:docMk/>
          <pc:sldMk cId="850457897" sldId="657"/>
        </pc:sldMkLst>
      </pc:sldChg>
      <pc:sldChg chg="modSp add del mod">
        <pc:chgData name="Cannell, Michael B" userId="df291291-9ac9-42c2-a976-062f6e2ad9da" providerId="ADAL" clId="{D0F15991-CF6C-8C4B-AD21-DC26DB777E50}" dt="2022-10-18T13:32:35.233" v="8928" actId="2696"/>
        <pc:sldMkLst>
          <pc:docMk/>
          <pc:sldMk cId="2925907191" sldId="657"/>
        </pc:sldMkLst>
        <pc:spChg chg="mod">
          <ac:chgData name="Cannell, Michael B" userId="df291291-9ac9-42c2-a976-062f6e2ad9da" providerId="ADAL" clId="{D0F15991-CF6C-8C4B-AD21-DC26DB777E50}" dt="2022-10-18T13:25:46.505" v="8884" actId="20577"/>
          <ac:spMkLst>
            <pc:docMk/>
            <pc:sldMk cId="2925907191" sldId="657"/>
            <ac:spMk id="2" creationId="{34A26FDA-687D-EBBA-E242-5CA8E16E43DE}"/>
          </ac:spMkLst>
        </pc:spChg>
        <pc:spChg chg="mod">
          <ac:chgData name="Cannell, Michael B" userId="df291291-9ac9-42c2-a976-062f6e2ad9da" providerId="ADAL" clId="{D0F15991-CF6C-8C4B-AD21-DC26DB777E50}" dt="2022-10-18T13:31:49.334" v="8925" actId="20577"/>
          <ac:spMkLst>
            <pc:docMk/>
            <pc:sldMk cId="2925907191" sldId="657"/>
            <ac:spMk id="3" creationId="{D0869FDC-B99A-9C71-A7C9-33981EE423A6}"/>
          </ac:spMkLst>
        </pc:spChg>
      </pc:sldChg>
      <pc:sldChg chg="modSp add mod ord modNotesTx">
        <pc:chgData name="Cannell, Michael B" userId="df291291-9ac9-42c2-a976-062f6e2ad9da" providerId="ADAL" clId="{D0F15991-CF6C-8C4B-AD21-DC26DB777E50}" dt="2022-10-18T13:33:03.011" v="8930" actId="20577"/>
        <pc:sldMkLst>
          <pc:docMk/>
          <pc:sldMk cId="3489057674" sldId="658"/>
        </pc:sldMkLst>
        <pc:spChg chg="mod">
          <ac:chgData name="Cannell, Michael B" userId="df291291-9ac9-42c2-a976-062f6e2ad9da" providerId="ADAL" clId="{D0F15991-CF6C-8C4B-AD21-DC26DB777E50}" dt="2022-10-18T13:33:03.011" v="8930" actId="20577"/>
          <ac:spMkLst>
            <pc:docMk/>
            <pc:sldMk cId="3489057674" sldId="658"/>
            <ac:spMk id="2" creationId="{34A26FDA-687D-EBBA-E242-5CA8E16E43DE}"/>
          </ac:spMkLst>
        </pc:spChg>
        <pc:spChg chg="mod">
          <ac:chgData name="Cannell, Michael B" userId="df291291-9ac9-42c2-a976-062f6e2ad9da" providerId="ADAL" clId="{D0F15991-CF6C-8C4B-AD21-DC26DB777E50}" dt="2022-10-18T13:26:01.915" v="8887"/>
          <ac:spMkLst>
            <pc:docMk/>
            <pc:sldMk cId="3489057674" sldId="658"/>
            <ac:spMk id="3" creationId="{D0869FDC-B99A-9C71-A7C9-33981EE423A6}"/>
          </ac:spMkLst>
        </pc:spChg>
      </pc:sldChg>
      <pc:sldChg chg="modSp add mod ord modNotesTx">
        <pc:chgData name="Cannell, Michael B" userId="df291291-9ac9-42c2-a976-062f6e2ad9da" providerId="ADAL" clId="{D0F15991-CF6C-8C4B-AD21-DC26DB777E50}" dt="2022-10-18T13:30:48.784" v="8919" actId="20577"/>
        <pc:sldMkLst>
          <pc:docMk/>
          <pc:sldMk cId="803312072" sldId="659"/>
        </pc:sldMkLst>
        <pc:spChg chg="mod">
          <ac:chgData name="Cannell, Michael B" userId="df291291-9ac9-42c2-a976-062f6e2ad9da" providerId="ADAL" clId="{D0F15991-CF6C-8C4B-AD21-DC26DB777E50}" dt="2022-10-18T13:25:34.840" v="8880" actId="20577"/>
          <ac:spMkLst>
            <pc:docMk/>
            <pc:sldMk cId="803312072" sldId="659"/>
            <ac:spMk id="2" creationId="{34A26FDA-687D-EBBA-E242-5CA8E16E43DE}"/>
          </ac:spMkLst>
        </pc:spChg>
        <pc:spChg chg="mod">
          <ac:chgData name="Cannell, Michael B" userId="df291291-9ac9-42c2-a976-062f6e2ad9da" providerId="ADAL" clId="{D0F15991-CF6C-8C4B-AD21-DC26DB777E50}" dt="2022-10-18T13:30:48.784" v="8919" actId="20577"/>
          <ac:spMkLst>
            <pc:docMk/>
            <pc:sldMk cId="803312072" sldId="659"/>
            <ac:spMk id="3" creationId="{D0869FDC-B99A-9C71-A7C9-33981EE423A6}"/>
          </ac:spMkLst>
        </pc:spChg>
      </pc:sldChg>
      <pc:sldChg chg="modSp add mod modNotesTx">
        <pc:chgData name="Cannell, Michael B" userId="df291291-9ac9-42c2-a976-062f6e2ad9da" providerId="ADAL" clId="{D0F15991-CF6C-8C4B-AD21-DC26DB777E50}" dt="2022-10-18T13:37:55.960" v="8982" actId="20577"/>
        <pc:sldMkLst>
          <pc:docMk/>
          <pc:sldMk cId="1329680563" sldId="660"/>
        </pc:sldMkLst>
        <pc:spChg chg="mod">
          <ac:chgData name="Cannell, Michael B" userId="df291291-9ac9-42c2-a976-062f6e2ad9da" providerId="ADAL" clId="{D0F15991-CF6C-8C4B-AD21-DC26DB777E50}" dt="2022-10-18T13:35:36.510" v="8967" actId="313"/>
          <ac:spMkLst>
            <pc:docMk/>
            <pc:sldMk cId="1329680563" sldId="660"/>
            <ac:spMk id="2" creationId="{34A26FDA-687D-EBBA-E242-5CA8E16E43DE}"/>
          </ac:spMkLst>
        </pc:spChg>
        <pc:spChg chg="mod">
          <ac:chgData name="Cannell, Michael B" userId="df291291-9ac9-42c2-a976-062f6e2ad9da" providerId="ADAL" clId="{D0F15991-CF6C-8C4B-AD21-DC26DB777E50}" dt="2022-10-18T13:37:55.960" v="8982" actId="20577"/>
          <ac:spMkLst>
            <pc:docMk/>
            <pc:sldMk cId="1329680563" sldId="660"/>
            <ac:spMk id="3" creationId="{D0869FDC-B99A-9C71-A7C9-33981EE423A6}"/>
          </ac:spMkLst>
        </pc:spChg>
        <pc:spChg chg="mod">
          <ac:chgData name="Cannell, Michael B" userId="df291291-9ac9-42c2-a976-062f6e2ad9da" providerId="ADAL" clId="{D0F15991-CF6C-8C4B-AD21-DC26DB777E50}" dt="2022-10-18T13:37:05.444" v="8977" actId="255"/>
          <ac:spMkLst>
            <pc:docMk/>
            <pc:sldMk cId="1329680563" sldId="660"/>
            <ac:spMk id="4" creationId="{4C386A78-4F16-4D5C-2587-D24D61646B90}"/>
          </ac:spMkLst>
        </pc:spChg>
      </pc:sldChg>
      <pc:sldChg chg="modSp add mod">
        <pc:chgData name="Cannell, Michael B" userId="df291291-9ac9-42c2-a976-062f6e2ad9da" providerId="ADAL" clId="{D0F15991-CF6C-8C4B-AD21-DC26DB777E50}" dt="2022-10-18T13:39:00.660" v="8992" actId="255"/>
        <pc:sldMkLst>
          <pc:docMk/>
          <pc:sldMk cId="3274359324" sldId="661"/>
        </pc:sldMkLst>
        <pc:spChg chg="mod">
          <ac:chgData name="Cannell, Michael B" userId="df291291-9ac9-42c2-a976-062f6e2ad9da" providerId="ADAL" clId="{D0F15991-CF6C-8C4B-AD21-DC26DB777E50}" dt="2022-10-18T13:38:24.852" v="8989" actId="255"/>
          <ac:spMkLst>
            <pc:docMk/>
            <pc:sldMk cId="3274359324" sldId="661"/>
            <ac:spMk id="3" creationId="{D0869FDC-B99A-9C71-A7C9-33981EE423A6}"/>
          </ac:spMkLst>
        </pc:spChg>
        <pc:spChg chg="mod">
          <ac:chgData name="Cannell, Michael B" userId="df291291-9ac9-42c2-a976-062f6e2ad9da" providerId="ADAL" clId="{D0F15991-CF6C-8C4B-AD21-DC26DB777E50}" dt="2022-10-18T13:39:00.660" v="8992" actId="255"/>
          <ac:spMkLst>
            <pc:docMk/>
            <pc:sldMk cId="3274359324" sldId="661"/>
            <ac:spMk id="4" creationId="{4C386A78-4F16-4D5C-2587-D24D61646B90}"/>
          </ac:spMkLst>
        </pc:spChg>
      </pc:sldChg>
      <pc:sldChg chg="addSp delSp modSp add mod">
        <pc:chgData name="Cannell, Michael B" userId="df291291-9ac9-42c2-a976-062f6e2ad9da" providerId="ADAL" clId="{D0F15991-CF6C-8C4B-AD21-DC26DB777E50}" dt="2022-10-18T13:42:45.301" v="9004" actId="1076"/>
        <pc:sldMkLst>
          <pc:docMk/>
          <pc:sldMk cId="864550932" sldId="662"/>
        </pc:sldMkLst>
        <pc:spChg chg="mod">
          <ac:chgData name="Cannell, Michael B" userId="df291291-9ac9-42c2-a976-062f6e2ad9da" providerId="ADAL" clId="{D0F15991-CF6C-8C4B-AD21-DC26DB777E50}" dt="2022-10-18T13:42:08.735" v="9000" actId="255"/>
          <ac:spMkLst>
            <pc:docMk/>
            <pc:sldMk cId="864550932" sldId="662"/>
            <ac:spMk id="3" creationId="{D0869FDC-B99A-9C71-A7C9-33981EE423A6}"/>
          </ac:spMkLst>
        </pc:spChg>
        <pc:spChg chg="del mod">
          <ac:chgData name="Cannell, Michael B" userId="df291291-9ac9-42c2-a976-062f6e2ad9da" providerId="ADAL" clId="{D0F15991-CF6C-8C4B-AD21-DC26DB777E50}" dt="2022-10-18T13:42:41.309" v="9002" actId="478"/>
          <ac:spMkLst>
            <pc:docMk/>
            <pc:sldMk cId="864550932" sldId="662"/>
            <ac:spMk id="4" creationId="{4C386A78-4F16-4D5C-2587-D24D61646B90}"/>
          </ac:spMkLst>
        </pc:spChg>
        <pc:spChg chg="add mod">
          <ac:chgData name="Cannell, Michael B" userId="df291291-9ac9-42c2-a976-062f6e2ad9da" providerId="ADAL" clId="{D0F15991-CF6C-8C4B-AD21-DC26DB777E50}" dt="2022-10-18T13:42:45.301" v="9004" actId="1076"/>
          <ac:spMkLst>
            <pc:docMk/>
            <pc:sldMk cId="864550932" sldId="662"/>
            <ac:spMk id="5" creationId="{2F2CFBF0-EA5B-EED7-C735-34FA018D803E}"/>
          </ac:spMkLst>
        </pc:spChg>
      </pc:sldChg>
      <pc:sldChg chg="modSp add mod">
        <pc:chgData name="Cannell, Michael B" userId="df291291-9ac9-42c2-a976-062f6e2ad9da" providerId="ADAL" clId="{D0F15991-CF6C-8C4B-AD21-DC26DB777E50}" dt="2022-10-18T13:44:17.046" v="9017" actId="20577"/>
        <pc:sldMkLst>
          <pc:docMk/>
          <pc:sldMk cId="4045797067" sldId="663"/>
        </pc:sldMkLst>
        <pc:spChg chg="mod">
          <ac:chgData name="Cannell, Michael B" userId="df291291-9ac9-42c2-a976-062f6e2ad9da" providerId="ADAL" clId="{D0F15991-CF6C-8C4B-AD21-DC26DB777E50}" dt="2022-10-18T13:44:17.046" v="9017" actId="20577"/>
          <ac:spMkLst>
            <pc:docMk/>
            <pc:sldMk cId="4045797067" sldId="663"/>
            <ac:spMk id="3" creationId="{D0869FDC-B99A-9C71-A7C9-33981EE423A6}"/>
          </ac:spMkLst>
        </pc:spChg>
      </pc:sldChg>
      <pc:sldChg chg="delSp modSp add mod modNotesTx">
        <pc:chgData name="Cannell, Michael B" userId="df291291-9ac9-42c2-a976-062f6e2ad9da" providerId="ADAL" clId="{D0F15991-CF6C-8C4B-AD21-DC26DB777E50}" dt="2022-10-18T13:51:17.858" v="9086" actId="20577"/>
        <pc:sldMkLst>
          <pc:docMk/>
          <pc:sldMk cId="3650403818" sldId="664"/>
        </pc:sldMkLst>
        <pc:spChg chg="mod">
          <ac:chgData name="Cannell, Michael B" userId="df291291-9ac9-42c2-a976-062f6e2ad9da" providerId="ADAL" clId="{D0F15991-CF6C-8C4B-AD21-DC26DB777E50}" dt="2022-10-18T13:44:49.029" v="9030" actId="20577"/>
          <ac:spMkLst>
            <pc:docMk/>
            <pc:sldMk cId="3650403818" sldId="664"/>
            <ac:spMk id="2" creationId="{34A26FDA-687D-EBBA-E242-5CA8E16E43DE}"/>
          </ac:spMkLst>
        </pc:spChg>
        <pc:spChg chg="mod">
          <ac:chgData name="Cannell, Michael B" userId="df291291-9ac9-42c2-a976-062f6e2ad9da" providerId="ADAL" clId="{D0F15991-CF6C-8C4B-AD21-DC26DB777E50}" dt="2022-10-18T13:51:17.858" v="9086" actId="20577"/>
          <ac:spMkLst>
            <pc:docMk/>
            <pc:sldMk cId="3650403818" sldId="664"/>
            <ac:spMk id="3" creationId="{D0869FDC-B99A-9C71-A7C9-33981EE423A6}"/>
          </ac:spMkLst>
        </pc:spChg>
        <pc:spChg chg="del">
          <ac:chgData name="Cannell, Michael B" userId="df291291-9ac9-42c2-a976-062f6e2ad9da" providerId="ADAL" clId="{D0F15991-CF6C-8C4B-AD21-DC26DB777E50}" dt="2022-10-18T13:44:43.485" v="9019" actId="478"/>
          <ac:spMkLst>
            <pc:docMk/>
            <pc:sldMk cId="3650403818" sldId="664"/>
            <ac:spMk id="5" creationId="{2F2CFBF0-EA5B-EED7-C735-34FA018D803E}"/>
          </ac:spMkLst>
        </pc:spChg>
      </pc:sldChg>
      <pc:sldChg chg="modSp add mod">
        <pc:chgData name="Cannell, Michael B" userId="df291291-9ac9-42c2-a976-062f6e2ad9da" providerId="ADAL" clId="{D0F15991-CF6C-8C4B-AD21-DC26DB777E50}" dt="2022-10-18T13:53:16.268" v="9105" actId="207"/>
        <pc:sldMkLst>
          <pc:docMk/>
          <pc:sldMk cId="2803278687" sldId="665"/>
        </pc:sldMkLst>
        <pc:spChg chg="mod">
          <ac:chgData name="Cannell, Michael B" userId="df291291-9ac9-42c2-a976-062f6e2ad9da" providerId="ADAL" clId="{D0F15991-CF6C-8C4B-AD21-DC26DB777E50}" dt="2022-10-18T13:52:09.330" v="9091" actId="208"/>
          <ac:spMkLst>
            <pc:docMk/>
            <pc:sldMk cId="2803278687" sldId="665"/>
            <ac:spMk id="5" creationId="{17D2329D-9A41-8741-8BA4-FBE4BB9B9AB3}"/>
          </ac:spMkLst>
        </pc:spChg>
        <pc:spChg chg="mod">
          <ac:chgData name="Cannell, Michael B" userId="df291291-9ac9-42c2-a976-062f6e2ad9da" providerId="ADAL" clId="{D0F15991-CF6C-8C4B-AD21-DC26DB777E50}" dt="2022-10-18T13:52:36.715" v="9098" actId="207"/>
          <ac:spMkLst>
            <pc:docMk/>
            <pc:sldMk cId="2803278687" sldId="665"/>
            <ac:spMk id="6" creationId="{D2DF2CCE-B3A2-6544-8F46-FA0C5AA94173}"/>
          </ac:spMkLst>
        </pc:spChg>
        <pc:spChg chg="mod">
          <ac:chgData name="Cannell, Michael B" userId="df291291-9ac9-42c2-a976-062f6e2ad9da" providerId="ADAL" clId="{D0F15991-CF6C-8C4B-AD21-DC26DB777E50}" dt="2022-10-18T13:52:09.330" v="9091" actId="208"/>
          <ac:spMkLst>
            <pc:docMk/>
            <pc:sldMk cId="2803278687" sldId="665"/>
            <ac:spMk id="7" creationId="{4F9F5C99-FDEB-9C4E-83C1-5F6C58A92650}"/>
          </ac:spMkLst>
        </pc:spChg>
        <pc:spChg chg="mod">
          <ac:chgData name="Cannell, Michael B" userId="df291291-9ac9-42c2-a976-062f6e2ad9da" providerId="ADAL" clId="{D0F15991-CF6C-8C4B-AD21-DC26DB777E50}" dt="2022-10-18T13:52:09.330" v="9091" actId="208"/>
          <ac:spMkLst>
            <pc:docMk/>
            <pc:sldMk cId="2803278687" sldId="665"/>
            <ac:spMk id="8" creationId="{0696755B-38B1-E448-A0A7-95279C7F38E9}"/>
          </ac:spMkLst>
        </pc:spChg>
        <pc:spChg chg="mod">
          <ac:chgData name="Cannell, Michael B" userId="df291291-9ac9-42c2-a976-062f6e2ad9da" providerId="ADAL" clId="{D0F15991-CF6C-8C4B-AD21-DC26DB777E50}" dt="2022-10-18T13:52:09.330" v="9091" actId="208"/>
          <ac:spMkLst>
            <pc:docMk/>
            <pc:sldMk cId="2803278687" sldId="665"/>
            <ac:spMk id="9" creationId="{7E5E5660-9737-1948-B12C-6668E97F2E95}"/>
          </ac:spMkLst>
        </pc:spChg>
        <pc:spChg chg="mod">
          <ac:chgData name="Cannell, Michael B" userId="df291291-9ac9-42c2-a976-062f6e2ad9da" providerId="ADAL" clId="{D0F15991-CF6C-8C4B-AD21-DC26DB777E50}" dt="2022-10-18T13:52:09.330" v="9091" actId="208"/>
          <ac:spMkLst>
            <pc:docMk/>
            <pc:sldMk cId="2803278687" sldId="665"/>
            <ac:spMk id="10" creationId="{748E8860-1EA2-B24B-9957-A964E894B777}"/>
          </ac:spMkLst>
        </pc:spChg>
        <pc:spChg chg="mod">
          <ac:chgData name="Cannell, Michael B" userId="df291291-9ac9-42c2-a976-062f6e2ad9da" providerId="ADAL" clId="{D0F15991-CF6C-8C4B-AD21-DC26DB777E50}" dt="2022-10-18T13:52:09.330" v="9091" actId="208"/>
          <ac:spMkLst>
            <pc:docMk/>
            <pc:sldMk cId="2803278687" sldId="665"/>
            <ac:spMk id="11" creationId="{5741199A-7615-F84D-9D8D-DC6CF0FDE4A4}"/>
          </ac:spMkLst>
        </pc:spChg>
        <pc:spChg chg="mod">
          <ac:chgData name="Cannell, Michael B" userId="df291291-9ac9-42c2-a976-062f6e2ad9da" providerId="ADAL" clId="{D0F15991-CF6C-8C4B-AD21-DC26DB777E50}" dt="2022-10-18T13:52:09.330" v="9091" actId="208"/>
          <ac:spMkLst>
            <pc:docMk/>
            <pc:sldMk cId="2803278687" sldId="665"/>
            <ac:spMk id="12" creationId="{D9394BDB-B947-AE49-B02B-FDDA3797A138}"/>
          </ac:spMkLst>
        </pc:spChg>
        <pc:spChg chg="mod">
          <ac:chgData name="Cannell, Michael B" userId="df291291-9ac9-42c2-a976-062f6e2ad9da" providerId="ADAL" clId="{D0F15991-CF6C-8C4B-AD21-DC26DB777E50}" dt="2022-10-18T13:52:09.330" v="9091" actId="208"/>
          <ac:spMkLst>
            <pc:docMk/>
            <pc:sldMk cId="2803278687" sldId="665"/>
            <ac:spMk id="13" creationId="{EE0432CC-C2FA-974B-97E8-C5DEC45B459D}"/>
          </ac:spMkLst>
        </pc:spChg>
        <pc:spChg chg="mod">
          <ac:chgData name="Cannell, Michael B" userId="df291291-9ac9-42c2-a976-062f6e2ad9da" providerId="ADAL" clId="{D0F15991-CF6C-8C4B-AD21-DC26DB777E50}" dt="2022-10-18T13:52:09.330" v="9091" actId="208"/>
          <ac:spMkLst>
            <pc:docMk/>
            <pc:sldMk cId="2803278687" sldId="665"/>
            <ac:spMk id="14" creationId="{8490E1FC-2A11-6D43-946D-19192C4E3DE0}"/>
          </ac:spMkLst>
        </pc:spChg>
        <pc:spChg chg="mod">
          <ac:chgData name="Cannell, Michael B" userId="df291291-9ac9-42c2-a976-062f6e2ad9da" providerId="ADAL" clId="{D0F15991-CF6C-8C4B-AD21-DC26DB777E50}" dt="2022-10-18T13:51:57.756" v="9089" actId="1076"/>
          <ac:spMkLst>
            <pc:docMk/>
            <pc:sldMk cId="2803278687" sldId="665"/>
            <ac:spMk id="15" creationId="{BE80D30C-584F-A142-ACE7-8C1C1831CE54}"/>
          </ac:spMkLst>
        </pc:spChg>
        <pc:spChg chg="mod">
          <ac:chgData name="Cannell, Michael B" userId="df291291-9ac9-42c2-a976-062f6e2ad9da" providerId="ADAL" clId="{D0F15991-CF6C-8C4B-AD21-DC26DB777E50}" dt="2022-10-18T13:52:09.330" v="9091" actId="208"/>
          <ac:spMkLst>
            <pc:docMk/>
            <pc:sldMk cId="2803278687" sldId="665"/>
            <ac:spMk id="28" creationId="{F6427032-CF3D-584E-87CB-2A29790F00BB}"/>
          </ac:spMkLst>
        </pc:spChg>
        <pc:spChg chg="mod">
          <ac:chgData name="Cannell, Michael B" userId="df291291-9ac9-42c2-a976-062f6e2ad9da" providerId="ADAL" clId="{D0F15991-CF6C-8C4B-AD21-DC26DB777E50}" dt="2022-10-18T13:52:09.330" v="9091" actId="208"/>
          <ac:spMkLst>
            <pc:docMk/>
            <pc:sldMk cId="2803278687" sldId="665"/>
            <ac:spMk id="29" creationId="{D0AE0477-E9CB-7242-AA34-4D4F4A22A27D}"/>
          </ac:spMkLst>
        </pc:spChg>
        <pc:spChg chg="mod">
          <ac:chgData name="Cannell, Michael B" userId="df291291-9ac9-42c2-a976-062f6e2ad9da" providerId="ADAL" clId="{D0F15991-CF6C-8C4B-AD21-DC26DB777E50}" dt="2022-10-18T13:52:09.330" v="9091" actId="208"/>
          <ac:spMkLst>
            <pc:docMk/>
            <pc:sldMk cId="2803278687" sldId="665"/>
            <ac:spMk id="30" creationId="{891F351C-8DDB-0A48-9ECE-9B5FA6122A23}"/>
          </ac:spMkLst>
        </pc:spChg>
        <pc:spChg chg="mod">
          <ac:chgData name="Cannell, Michael B" userId="df291291-9ac9-42c2-a976-062f6e2ad9da" providerId="ADAL" clId="{D0F15991-CF6C-8C4B-AD21-DC26DB777E50}" dt="2022-10-18T13:52:09.330" v="9091" actId="208"/>
          <ac:spMkLst>
            <pc:docMk/>
            <pc:sldMk cId="2803278687" sldId="665"/>
            <ac:spMk id="31" creationId="{8281A542-F72D-6C4E-A5F6-C7DB3944E13C}"/>
          </ac:spMkLst>
        </pc:spChg>
        <pc:spChg chg="mod">
          <ac:chgData name="Cannell, Michael B" userId="df291291-9ac9-42c2-a976-062f6e2ad9da" providerId="ADAL" clId="{D0F15991-CF6C-8C4B-AD21-DC26DB777E50}" dt="2022-10-18T13:52:09.330" v="9091" actId="208"/>
          <ac:spMkLst>
            <pc:docMk/>
            <pc:sldMk cId="2803278687" sldId="665"/>
            <ac:spMk id="32" creationId="{2457C419-2B5B-BB4A-984C-988595AF6702}"/>
          </ac:spMkLst>
        </pc:spChg>
        <pc:spChg chg="mod">
          <ac:chgData name="Cannell, Michael B" userId="df291291-9ac9-42c2-a976-062f6e2ad9da" providerId="ADAL" clId="{D0F15991-CF6C-8C4B-AD21-DC26DB777E50}" dt="2022-10-18T13:52:09.330" v="9091" actId="208"/>
          <ac:spMkLst>
            <pc:docMk/>
            <pc:sldMk cId="2803278687" sldId="665"/>
            <ac:spMk id="33" creationId="{BD07EE27-7772-CD47-B3D6-4678B245EA54}"/>
          </ac:spMkLst>
        </pc:spChg>
        <pc:spChg chg="mod">
          <ac:chgData name="Cannell, Michael B" userId="df291291-9ac9-42c2-a976-062f6e2ad9da" providerId="ADAL" clId="{D0F15991-CF6C-8C4B-AD21-DC26DB777E50}" dt="2022-10-18T13:52:09.330" v="9091" actId="208"/>
          <ac:spMkLst>
            <pc:docMk/>
            <pc:sldMk cId="2803278687" sldId="665"/>
            <ac:spMk id="34" creationId="{6CC933B7-C8E1-CA4A-B238-595A3646284B}"/>
          </ac:spMkLst>
        </pc:spChg>
        <pc:spChg chg="mod">
          <ac:chgData name="Cannell, Michael B" userId="df291291-9ac9-42c2-a976-062f6e2ad9da" providerId="ADAL" clId="{D0F15991-CF6C-8C4B-AD21-DC26DB777E50}" dt="2022-10-18T13:52:09.330" v="9091" actId="208"/>
          <ac:spMkLst>
            <pc:docMk/>
            <pc:sldMk cId="2803278687" sldId="665"/>
            <ac:spMk id="35" creationId="{5CA5E779-400E-A840-AB6C-D96D725B6499}"/>
          </ac:spMkLst>
        </pc:spChg>
        <pc:spChg chg="mod">
          <ac:chgData name="Cannell, Michael B" userId="df291291-9ac9-42c2-a976-062f6e2ad9da" providerId="ADAL" clId="{D0F15991-CF6C-8C4B-AD21-DC26DB777E50}" dt="2022-10-18T13:52:09.330" v="9091" actId="208"/>
          <ac:spMkLst>
            <pc:docMk/>
            <pc:sldMk cId="2803278687" sldId="665"/>
            <ac:spMk id="36" creationId="{0EAB3486-F1ED-4C4A-B2CA-0B20166761BF}"/>
          </ac:spMkLst>
        </pc:spChg>
        <pc:spChg chg="mod">
          <ac:chgData name="Cannell, Michael B" userId="df291291-9ac9-42c2-a976-062f6e2ad9da" providerId="ADAL" clId="{D0F15991-CF6C-8C4B-AD21-DC26DB777E50}" dt="2022-10-18T13:52:09.330" v="9091" actId="208"/>
          <ac:spMkLst>
            <pc:docMk/>
            <pc:sldMk cId="2803278687" sldId="665"/>
            <ac:spMk id="39" creationId="{016B6C88-00D2-4545-B840-8CDD5A7241F5}"/>
          </ac:spMkLst>
        </pc:spChg>
        <pc:spChg chg="mod">
          <ac:chgData name="Cannell, Michael B" userId="df291291-9ac9-42c2-a976-062f6e2ad9da" providerId="ADAL" clId="{D0F15991-CF6C-8C4B-AD21-DC26DB777E50}" dt="2022-10-18T13:52:09.330" v="9091" actId="208"/>
          <ac:spMkLst>
            <pc:docMk/>
            <pc:sldMk cId="2803278687" sldId="665"/>
            <ac:spMk id="40" creationId="{FBDB1E99-0BD2-1C44-B732-AE70DAE6BDF7}"/>
          </ac:spMkLst>
        </pc:spChg>
        <pc:spChg chg="mod">
          <ac:chgData name="Cannell, Michael B" userId="df291291-9ac9-42c2-a976-062f6e2ad9da" providerId="ADAL" clId="{D0F15991-CF6C-8C4B-AD21-DC26DB777E50}" dt="2022-10-18T13:52:42.816" v="9099" actId="207"/>
          <ac:spMkLst>
            <pc:docMk/>
            <pc:sldMk cId="2803278687" sldId="665"/>
            <ac:spMk id="41" creationId="{86A7432C-10EF-454E-9D4A-6A42DE8AA377}"/>
          </ac:spMkLst>
        </pc:spChg>
        <pc:spChg chg="mod">
          <ac:chgData name="Cannell, Michael B" userId="df291291-9ac9-42c2-a976-062f6e2ad9da" providerId="ADAL" clId="{D0F15991-CF6C-8C4B-AD21-DC26DB777E50}" dt="2022-10-18T13:52:09.330" v="9091" actId="208"/>
          <ac:spMkLst>
            <pc:docMk/>
            <pc:sldMk cId="2803278687" sldId="665"/>
            <ac:spMk id="42" creationId="{F7815AAE-CCF9-CB43-AEEB-ADB3D0820BE7}"/>
          </ac:spMkLst>
        </pc:spChg>
        <pc:spChg chg="mod">
          <ac:chgData name="Cannell, Michael B" userId="df291291-9ac9-42c2-a976-062f6e2ad9da" providerId="ADAL" clId="{D0F15991-CF6C-8C4B-AD21-DC26DB777E50}" dt="2022-10-18T13:52:09.330" v="9091" actId="208"/>
          <ac:spMkLst>
            <pc:docMk/>
            <pc:sldMk cId="2803278687" sldId="665"/>
            <ac:spMk id="43" creationId="{15CCF6E7-9FBC-A54B-80FE-B0196EEF31E2}"/>
          </ac:spMkLst>
        </pc:spChg>
        <pc:spChg chg="mod">
          <ac:chgData name="Cannell, Michael B" userId="df291291-9ac9-42c2-a976-062f6e2ad9da" providerId="ADAL" clId="{D0F15991-CF6C-8C4B-AD21-DC26DB777E50}" dt="2022-10-18T13:52:09.330" v="9091" actId="208"/>
          <ac:spMkLst>
            <pc:docMk/>
            <pc:sldMk cId="2803278687" sldId="665"/>
            <ac:spMk id="44" creationId="{D32C1681-E080-7140-AAB5-37F99BAA02B3}"/>
          </ac:spMkLst>
        </pc:spChg>
        <pc:spChg chg="mod">
          <ac:chgData name="Cannell, Michael B" userId="df291291-9ac9-42c2-a976-062f6e2ad9da" providerId="ADAL" clId="{D0F15991-CF6C-8C4B-AD21-DC26DB777E50}" dt="2022-10-18T13:52:09.330" v="9091" actId="208"/>
          <ac:spMkLst>
            <pc:docMk/>
            <pc:sldMk cId="2803278687" sldId="665"/>
            <ac:spMk id="45" creationId="{7412892D-4651-DE43-95A7-E4983F12DBC0}"/>
          </ac:spMkLst>
        </pc:spChg>
        <pc:spChg chg="mod">
          <ac:chgData name="Cannell, Michael B" userId="df291291-9ac9-42c2-a976-062f6e2ad9da" providerId="ADAL" clId="{D0F15991-CF6C-8C4B-AD21-DC26DB777E50}" dt="2022-10-18T13:52:09.330" v="9091" actId="208"/>
          <ac:spMkLst>
            <pc:docMk/>
            <pc:sldMk cId="2803278687" sldId="665"/>
            <ac:spMk id="46" creationId="{229837D5-0A50-8546-B9A5-E3D50487A89F}"/>
          </ac:spMkLst>
        </pc:spChg>
        <pc:spChg chg="mod">
          <ac:chgData name="Cannell, Michael B" userId="df291291-9ac9-42c2-a976-062f6e2ad9da" providerId="ADAL" clId="{D0F15991-CF6C-8C4B-AD21-DC26DB777E50}" dt="2022-10-18T13:52:09.330" v="9091" actId="208"/>
          <ac:spMkLst>
            <pc:docMk/>
            <pc:sldMk cId="2803278687" sldId="665"/>
            <ac:spMk id="47" creationId="{4E723203-4B10-874B-A794-66E04DA2ECF9}"/>
          </ac:spMkLst>
        </pc:spChg>
        <pc:spChg chg="mod">
          <ac:chgData name="Cannell, Michael B" userId="df291291-9ac9-42c2-a976-062f6e2ad9da" providerId="ADAL" clId="{D0F15991-CF6C-8C4B-AD21-DC26DB777E50}" dt="2022-10-18T13:52:09.330" v="9091" actId="208"/>
          <ac:spMkLst>
            <pc:docMk/>
            <pc:sldMk cId="2803278687" sldId="665"/>
            <ac:spMk id="48" creationId="{0F74BE03-1DD4-BB41-B7DA-9649E6670EFB}"/>
          </ac:spMkLst>
        </pc:spChg>
        <pc:spChg chg="mod">
          <ac:chgData name="Cannell, Michael B" userId="df291291-9ac9-42c2-a976-062f6e2ad9da" providerId="ADAL" clId="{D0F15991-CF6C-8C4B-AD21-DC26DB777E50}" dt="2022-10-18T13:52:09.330" v="9091" actId="208"/>
          <ac:spMkLst>
            <pc:docMk/>
            <pc:sldMk cId="2803278687" sldId="665"/>
            <ac:spMk id="49" creationId="{ECE0DBA6-3583-7C42-A0F9-D83C6A760096}"/>
          </ac:spMkLst>
        </pc:spChg>
        <pc:spChg chg="mod">
          <ac:chgData name="Cannell, Michael B" userId="df291291-9ac9-42c2-a976-062f6e2ad9da" providerId="ADAL" clId="{D0F15991-CF6C-8C4B-AD21-DC26DB777E50}" dt="2022-10-18T13:52:09.330" v="9091" actId="208"/>
          <ac:spMkLst>
            <pc:docMk/>
            <pc:sldMk cId="2803278687" sldId="665"/>
            <ac:spMk id="50" creationId="{E4DF1600-4AE3-2B40-98D6-EC2D90C62BD4}"/>
          </ac:spMkLst>
        </pc:spChg>
        <pc:spChg chg="mod">
          <ac:chgData name="Cannell, Michael B" userId="df291291-9ac9-42c2-a976-062f6e2ad9da" providerId="ADAL" clId="{D0F15991-CF6C-8C4B-AD21-DC26DB777E50}" dt="2022-10-18T13:52:09.330" v="9091" actId="208"/>
          <ac:spMkLst>
            <pc:docMk/>
            <pc:sldMk cId="2803278687" sldId="665"/>
            <ac:spMk id="51" creationId="{DC7F4219-251B-044C-BC90-55FCCA69C25D}"/>
          </ac:spMkLst>
        </pc:spChg>
        <pc:spChg chg="mod">
          <ac:chgData name="Cannell, Michael B" userId="df291291-9ac9-42c2-a976-062f6e2ad9da" providerId="ADAL" clId="{D0F15991-CF6C-8C4B-AD21-DC26DB777E50}" dt="2022-10-18T13:52:09.330" v="9091" actId="208"/>
          <ac:spMkLst>
            <pc:docMk/>
            <pc:sldMk cId="2803278687" sldId="665"/>
            <ac:spMk id="52" creationId="{85D91090-143B-5244-AC57-2F256813C75B}"/>
          </ac:spMkLst>
        </pc:spChg>
        <pc:spChg chg="mod">
          <ac:chgData name="Cannell, Michael B" userId="df291291-9ac9-42c2-a976-062f6e2ad9da" providerId="ADAL" clId="{D0F15991-CF6C-8C4B-AD21-DC26DB777E50}" dt="2022-10-18T13:52:09.330" v="9091" actId="208"/>
          <ac:spMkLst>
            <pc:docMk/>
            <pc:sldMk cId="2803278687" sldId="665"/>
            <ac:spMk id="53" creationId="{3730BB55-1563-6048-BC95-8936781E400C}"/>
          </ac:spMkLst>
        </pc:spChg>
        <pc:spChg chg="mod">
          <ac:chgData name="Cannell, Michael B" userId="df291291-9ac9-42c2-a976-062f6e2ad9da" providerId="ADAL" clId="{D0F15991-CF6C-8C4B-AD21-DC26DB777E50}" dt="2022-10-18T13:52:46.518" v="9100" actId="207"/>
          <ac:spMkLst>
            <pc:docMk/>
            <pc:sldMk cId="2803278687" sldId="665"/>
            <ac:spMk id="54" creationId="{CA703812-087B-CF45-BA2A-FB3C20C9A4A1}"/>
          </ac:spMkLst>
        </pc:spChg>
        <pc:spChg chg="mod">
          <ac:chgData name="Cannell, Michael B" userId="df291291-9ac9-42c2-a976-062f6e2ad9da" providerId="ADAL" clId="{D0F15991-CF6C-8C4B-AD21-DC26DB777E50}" dt="2022-10-18T13:52:09.330" v="9091" actId="208"/>
          <ac:spMkLst>
            <pc:docMk/>
            <pc:sldMk cId="2803278687" sldId="665"/>
            <ac:spMk id="55" creationId="{8B36C3C7-8FD4-0A40-884E-9BCE143F41B7}"/>
          </ac:spMkLst>
        </pc:spChg>
        <pc:spChg chg="mod">
          <ac:chgData name="Cannell, Michael B" userId="df291291-9ac9-42c2-a976-062f6e2ad9da" providerId="ADAL" clId="{D0F15991-CF6C-8C4B-AD21-DC26DB777E50}" dt="2022-10-18T13:52:09.330" v="9091" actId="208"/>
          <ac:spMkLst>
            <pc:docMk/>
            <pc:sldMk cId="2803278687" sldId="665"/>
            <ac:spMk id="56" creationId="{C5068F4D-19B8-4C48-9248-1281ADB5F5D9}"/>
          </ac:spMkLst>
        </pc:spChg>
        <pc:spChg chg="mod">
          <ac:chgData name="Cannell, Michael B" userId="df291291-9ac9-42c2-a976-062f6e2ad9da" providerId="ADAL" clId="{D0F15991-CF6C-8C4B-AD21-DC26DB777E50}" dt="2022-10-18T13:52:54.567" v="9101" actId="207"/>
          <ac:spMkLst>
            <pc:docMk/>
            <pc:sldMk cId="2803278687" sldId="665"/>
            <ac:spMk id="57" creationId="{A56A7695-26E8-234E-9948-CD2E851D62CB}"/>
          </ac:spMkLst>
        </pc:spChg>
        <pc:spChg chg="mod">
          <ac:chgData name="Cannell, Michael B" userId="df291291-9ac9-42c2-a976-062f6e2ad9da" providerId="ADAL" clId="{D0F15991-CF6C-8C4B-AD21-DC26DB777E50}" dt="2022-10-18T13:52:09.330" v="9091" actId="208"/>
          <ac:spMkLst>
            <pc:docMk/>
            <pc:sldMk cId="2803278687" sldId="665"/>
            <ac:spMk id="58" creationId="{F2F70FE9-7F47-5D4D-8BC6-C4A30C1AC4F6}"/>
          </ac:spMkLst>
        </pc:spChg>
        <pc:spChg chg="mod">
          <ac:chgData name="Cannell, Michael B" userId="df291291-9ac9-42c2-a976-062f6e2ad9da" providerId="ADAL" clId="{D0F15991-CF6C-8C4B-AD21-DC26DB777E50}" dt="2022-10-18T13:52:09.330" v="9091" actId="208"/>
          <ac:spMkLst>
            <pc:docMk/>
            <pc:sldMk cId="2803278687" sldId="665"/>
            <ac:spMk id="59" creationId="{923461FE-CA07-194C-961A-AEDE4B45F682}"/>
          </ac:spMkLst>
        </pc:spChg>
        <pc:spChg chg="mod">
          <ac:chgData name="Cannell, Michael B" userId="df291291-9ac9-42c2-a976-062f6e2ad9da" providerId="ADAL" clId="{D0F15991-CF6C-8C4B-AD21-DC26DB777E50}" dt="2022-10-18T13:52:09.330" v="9091" actId="208"/>
          <ac:spMkLst>
            <pc:docMk/>
            <pc:sldMk cId="2803278687" sldId="665"/>
            <ac:spMk id="60" creationId="{050BF6AE-BE42-4645-B445-360B539DB719}"/>
          </ac:spMkLst>
        </pc:spChg>
        <pc:spChg chg="mod">
          <ac:chgData name="Cannell, Michael B" userId="df291291-9ac9-42c2-a976-062f6e2ad9da" providerId="ADAL" clId="{D0F15991-CF6C-8C4B-AD21-DC26DB777E50}" dt="2022-10-18T13:52:09.330" v="9091" actId="208"/>
          <ac:spMkLst>
            <pc:docMk/>
            <pc:sldMk cId="2803278687" sldId="665"/>
            <ac:spMk id="61" creationId="{9A25D832-9882-F145-B243-E4DC3E4B5ECB}"/>
          </ac:spMkLst>
        </pc:spChg>
        <pc:spChg chg="mod">
          <ac:chgData name="Cannell, Michael B" userId="df291291-9ac9-42c2-a976-062f6e2ad9da" providerId="ADAL" clId="{D0F15991-CF6C-8C4B-AD21-DC26DB777E50}" dt="2022-10-18T13:52:09.330" v="9091" actId="208"/>
          <ac:spMkLst>
            <pc:docMk/>
            <pc:sldMk cId="2803278687" sldId="665"/>
            <ac:spMk id="62" creationId="{8E44E16B-AF58-8045-A448-73BB707A2B8B}"/>
          </ac:spMkLst>
        </pc:spChg>
        <pc:spChg chg="mod">
          <ac:chgData name="Cannell, Michael B" userId="df291291-9ac9-42c2-a976-062f6e2ad9da" providerId="ADAL" clId="{D0F15991-CF6C-8C4B-AD21-DC26DB777E50}" dt="2022-10-18T13:52:09.330" v="9091" actId="208"/>
          <ac:spMkLst>
            <pc:docMk/>
            <pc:sldMk cId="2803278687" sldId="665"/>
            <ac:spMk id="63" creationId="{19365D9D-C9A0-B541-9173-EBB069ADADE3}"/>
          </ac:spMkLst>
        </pc:spChg>
        <pc:spChg chg="mod">
          <ac:chgData name="Cannell, Michael B" userId="df291291-9ac9-42c2-a976-062f6e2ad9da" providerId="ADAL" clId="{D0F15991-CF6C-8C4B-AD21-DC26DB777E50}" dt="2022-10-18T13:52:09.330" v="9091" actId="208"/>
          <ac:spMkLst>
            <pc:docMk/>
            <pc:sldMk cId="2803278687" sldId="665"/>
            <ac:spMk id="64" creationId="{BC622482-4C67-6345-B256-2C063A0CF37A}"/>
          </ac:spMkLst>
        </pc:spChg>
        <pc:spChg chg="mod">
          <ac:chgData name="Cannell, Michael B" userId="df291291-9ac9-42c2-a976-062f6e2ad9da" providerId="ADAL" clId="{D0F15991-CF6C-8C4B-AD21-DC26DB777E50}" dt="2022-10-18T13:52:09.330" v="9091" actId="208"/>
          <ac:spMkLst>
            <pc:docMk/>
            <pc:sldMk cId="2803278687" sldId="665"/>
            <ac:spMk id="65" creationId="{88D87999-8B38-0645-8149-D820323A64C4}"/>
          </ac:spMkLst>
        </pc:spChg>
        <pc:spChg chg="mod">
          <ac:chgData name="Cannell, Michael B" userId="df291291-9ac9-42c2-a976-062f6e2ad9da" providerId="ADAL" clId="{D0F15991-CF6C-8C4B-AD21-DC26DB777E50}" dt="2022-10-18T13:52:09.330" v="9091" actId="208"/>
          <ac:spMkLst>
            <pc:docMk/>
            <pc:sldMk cId="2803278687" sldId="665"/>
            <ac:spMk id="66" creationId="{3C575CAF-1183-E84B-95AF-391698C6AF6D}"/>
          </ac:spMkLst>
        </pc:spChg>
        <pc:spChg chg="mod">
          <ac:chgData name="Cannell, Michael B" userId="df291291-9ac9-42c2-a976-062f6e2ad9da" providerId="ADAL" clId="{D0F15991-CF6C-8C4B-AD21-DC26DB777E50}" dt="2022-10-18T13:52:09.330" v="9091" actId="208"/>
          <ac:spMkLst>
            <pc:docMk/>
            <pc:sldMk cId="2803278687" sldId="665"/>
            <ac:spMk id="67" creationId="{FB187D9D-76C7-304A-97D6-3DF4F77D4B24}"/>
          </ac:spMkLst>
        </pc:spChg>
        <pc:spChg chg="mod">
          <ac:chgData name="Cannell, Michael B" userId="df291291-9ac9-42c2-a976-062f6e2ad9da" providerId="ADAL" clId="{D0F15991-CF6C-8C4B-AD21-DC26DB777E50}" dt="2022-10-18T13:53:00.489" v="9102" actId="207"/>
          <ac:spMkLst>
            <pc:docMk/>
            <pc:sldMk cId="2803278687" sldId="665"/>
            <ac:spMk id="68" creationId="{762D0BAD-9BDE-BE45-99D1-F9786F5ECEDA}"/>
          </ac:spMkLst>
        </pc:spChg>
        <pc:spChg chg="mod">
          <ac:chgData name="Cannell, Michael B" userId="df291291-9ac9-42c2-a976-062f6e2ad9da" providerId="ADAL" clId="{D0F15991-CF6C-8C4B-AD21-DC26DB777E50}" dt="2022-10-18T13:52:09.330" v="9091" actId="208"/>
          <ac:spMkLst>
            <pc:docMk/>
            <pc:sldMk cId="2803278687" sldId="665"/>
            <ac:spMk id="69" creationId="{63B049CF-FC31-4D4F-8692-599C90C1C709}"/>
          </ac:spMkLst>
        </pc:spChg>
        <pc:spChg chg="mod">
          <ac:chgData name="Cannell, Michael B" userId="df291291-9ac9-42c2-a976-062f6e2ad9da" providerId="ADAL" clId="{D0F15991-CF6C-8C4B-AD21-DC26DB777E50}" dt="2022-10-18T13:52:09.330" v="9091" actId="208"/>
          <ac:spMkLst>
            <pc:docMk/>
            <pc:sldMk cId="2803278687" sldId="665"/>
            <ac:spMk id="70" creationId="{A019A9F0-6570-104F-882F-C6061E46FA1C}"/>
          </ac:spMkLst>
        </pc:spChg>
        <pc:spChg chg="mod">
          <ac:chgData name="Cannell, Michael B" userId="df291291-9ac9-42c2-a976-062f6e2ad9da" providerId="ADAL" clId="{D0F15991-CF6C-8C4B-AD21-DC26DB777E50}" dt="2022-10-18T13:52:09.330" v="9091" actId="208"/>
          <ac:spMkLst>
            <pc:docMk/>
            <pc:sldMk cId="2803278687" sldId="665"/>
            <ac:spMk id="71" creationId="{8707F019-8111-BF43-89AE-6C5DA6636DE7}"/>
          </ac:spMkLst>
        </pc:spChg>
        <pc:spChg chg="mod">
          <ac:chgData name="Cannell, Michael B" userId="df291291-9ac9-42c2-a976-062f6e2ad9da" providerId="ADAL" clId="{D0F15991-CF6C-8C4B-AD21-DC26DB777E50}" dt="2022-10-18T13:52:09.330" v="9091" actId="208"/>
          <ac:spMkLst>
            <pc:docMk/>
            <pc:sldMk cId="2803278687" sldId="665"/>
            <ac:spMk id="72" creationId="{546679BB-6637-7A4B-86E0-5D0345A20C60}"/>
          </ac:spMkLst>
        </pc:spChg>
        <pc:spChg chg="mod">
          <ac:chgData name="Cannell, Michael B" userId="df291291-9ac9-42c2-a976-062f6e2ad9da" providerId="ADAL" clId="{D0F15991-CF6C-8C4B-AD21-DC26DB777E50}" dt="2022-10-18T13:52:09.330" v="9091" actId="208"/>
          <ac:spMkLst>
            <pc:docMk/>
            <pc:sldMk cId="2803278687" sldId="665"/>
            <ac:spMk id="73" creationId="{818A37D7-60CE-854B-AADE-1FC860227D74}"/>
          </ac:spMkLst>
        </pc:spChg>
        <pc:spChg chg="mod">
          <ac:chgData name="Cannell, Michael B" userId="df291291-9ac9-42c2-a976-062f6e2ad9da" providerId="ADAL" clId="{D0F15991-CF6C-8C4B-AD21-DC26DB777E50}" dt="2022-10-18T13:52:09.330" v="9091" actId="208"/>
          <ac:spMkLst>
            <pc:docMk/>
            <pc:sldMk cId="2803278687" sldId="665"/>
            <ac:spMk id="74" creationId="{F1011165-1D4D-1841-B046-39DC749FE486}"/>
          </ac:spMkLst>
        </pc:spChg>
        <pc:spChg chg="mod">
          <ac:chgData name="Cannell, Michael B" userId="df291291-9ac9-42c2-a976-062f6e2ad9da" providerId="ADAL" clId="{D0F15991-CF6C-8C4B-AD21-DC26DB777E50}" dt="2022-10-18T13:52:09.330" v="9091" actId="208"/>
          <ac:spMkLst>
            <pc:docMk/>
            <pc:sldMk cId="2803278687" sldId="665"/>
            <ac:spMk id="75" creationId="{F64D9F7B-D257-DC4F-8341-29C3FB1784EF}"/>
          </ac:spMkLst>
        </pc:spChg>
        <pc:spChg chg="mod">
          <ac:chgData name="Cannell, Michael B" userId="df291291-9ac9-42c2-a976-062f6e2ad9da" providerId="ADAL" clId="{D0F15991-CF6C-8C4B-AD21-DC26DB777E50}" dt="2022-10-18T13:52:09.330" v="9091" actId="208"/>
          <ac:spMkLst>
            <pc:docMk/>
            <pc:sldMk cId="2803278687" sldId="665"/>
            <ac:spMk id="76" creationId="{B9E2DE47-01D1-6946-952C-11586564F166}"/>
          </ac:spMkLst>
        </pc:spChg>
        <pc:spChg chg="mod">
          <ac:chgData name="Cannell, Michael B" userId="df291291-9ac9-42c2-a976-062f6e2ad9da" providerId="ADAL" clId="{D0F15991-CF6C-8C4B-AD21-DC26DB777E50}" dt="2022-10-18T13:52:09.330" v="9091" actId="208"/>
          <ac:spMkLst>
            <pc:docMk/>
            <pc:sldMk cId="2803278687" sldId="665"/>
            <ac:spMk id="77" creationId="{4F56B711-38F1-4247-88C9-C45F1B597C5E}"/>
          </ac:spMkLst>
        </pc:spChg>
        <pc:spChg chg="mod">
          <ac:chgData name="Cannell, Michael B" userId="df291291-9ac9-42c2-a976-062f6e2ad9da" providerId="ADAL" clId="{D0F15991-CF6C-8C4B-AD21-DC26DB777E50}" dt="2022-10-18T13:52:09.330" v="9091" actId="208"/>
          <ac:spMkLst>
            <pc:docMk/>
            <pc:sldMk cId="2803278687" sldId="665"/>
            <ac:spMk id="78" creationId="{FE548739-EFD1-AF49-A821-DE79C18C4F1A}"/>
          </ac:spMkLst>
        </pc:spChg>
        <pc:spChg chg="mod">
          <ac:chgData name="Cannell, Michael B" userId="df291291-9ac9-42c2-a976-062f6e2ad9da" providerId="ADAL" clId="{D0F15991-CF6C-8C4B-AD21-DC26DB777E50}" dt="2022-10-18T13:52:09.330" v="9091" actId="208"/>
          <ac:spMkLst>
            <pc:docMk/>
            <pc:sldMk cId="2803278687" sldId="665"/>
            <ac:spMk id="79" creationId="{5CC9D922-613E-9E46-8E3D-AB1CFA2C0046}"/>
          </ac:spMkLst>
        </pc:spChg>
        <pc:spChg chg="mod">
          <ac:chgData name="Cannell, Michael B" userId="df291291-9ac9-42c2-a976-062f6e2ad9da" providerId="ADAL" clId="{D0F15991-CF6C-8C4B-AD21-DC26DB777E50}" dt="2022-10-18T13:52:09.330" v="9091" actId="208"/>
          <ac:spMkLst>
            <pc:docMk/>
            <pc:sldMk cId="2803278687" sldId="665"/>
            <ac:spMk id="80" creationId="{2BFD2E03-D2B1-174D-AE96-7AD02D8FA75C}"/>
          </ac:spMkLst>
        </pc:spChg>
        <pc:spChg chg="mod">
          <ac:chgData name="Cannell, Michael B" userId="df291291-9ac9-42c2-a976-062f6e2ad9da" providerId="ADAL" clId="{D0F15991-CF6C-8C4B-AD21-DC26DB777E50}" dt="2022-10-18T13:52:09.330" v="9091" actId="208"/>
          <ac:spMkLst>
            <pc:docMk/>
            <pc:sldMk cId="2803278687" sldId="665"/>
            <ac:spMk id="81" creationId="{002896B6-3981-024D-9CEF-0B4465F689FA}"/>
          </ac:spMkLst>
        </pc:spChg>
        <pc:spChg chg="mod">
          <ac:chgData name="Cannell, Michael B" userId="df291291-9ac9-42c2-a976-062f6e2ad9da" providerId="ADAL" clId="{D0F15991-CF6C-8C4B-AD21-DC26DB777E50}" dt="2022-10-18T13:53:08.018" v="9103" actId="207"/>
          <ac:spMkLst>
            <pc:docMk/>
            <pc:sldMk cId="2803278687" sldId="665"/>
            <ac:spMk id="82" creationId="{44F3139E-A790-A247-A9EF-A9EEC2BD191E}"/>
          </ac:spMkLst>
        </pc:spChg>
        <pc:spChg chg="mod">
          <ac:chgData name="Cannell, Michael B" userId="df291291-9ac9-42c2-a976-062f6e2ad9da" providerId="ADAL" clId="{D0F15991-CF6C-8C4B-AD21-DC26DB777E50}" dt="2022-10-18T13:52:09.330" v="9091" actId="208"/>
          <ac:spMkLst>
            <pc:docMk/>
            <pc:sldMk cId="2803278687" sldId="665"/>
            <ac:spMk id="83" creationId="{4F9D883D-4E1F-F049-A559-5E0CF175E223}"/>
          </ac:spMkLst>
        </pc:spChg>
        <pc:spChg chg="mod">
          <ac:chgData name="Cannell, Michael B" userId="df291291-9ac9-42c2-a976-062f6e2ad9da" providerId="ADAL" clId="{D0F15991-CF6C-8C4B-AD21-DC26DB777E50}" dt="2022-10-18T13:52:09.330" v="9091" actId="208"/>
          <ac:spMkLst>
            <pc:docMk/>
            <pc:sldMk cId="2803278687" sldId="665"/>
            <ac:spMk id="84" creationId="{9B6E7991-E1B9-A84D-94BA-EC1FCAB4BA8F}"/>
          </ac:spMkLst>
        </pc:spChg>
        <pc:spChg chg="mod">
          <ac:chgData name="Cannell, Michael B" userId="df291291-9ac9-42c2-a976-062f6e2ad9da" providerId="ADAL" clId="{D0F15991-CF6C-8C4B-AD21-DC26DB777E50}" dt="2022-10-18T13:52:09.330" v="9091" actId="208"/>
          <ac:spMkLst>
            <pc:docMk/>
            <pc:sldMk cId="2803278687" sldId="665"/>
            <ac:spMk id="85" creationId="{5241DA34-F3D9-C54E-B8FE-564B578B77C7}"/>
          </ac:spMkLst>
        </pc:spChg>
        <pc:spChg chg="mod">
          <ac:chgData name="Cannell, Michael B" userId="df291291-9ac9-42c2-a976-062f6e2ad9da" providerId="ADAL" clId="{D0F15991-CF6C-8C4B-AD21-DC26DB777E50}" dt="2022-10-18T13:52:09.330" v="9091" actId="208"/>
          <ac:spMkLst>
            <pc:docMk/>
            <pc:sldMk cId="2803278687" sldId="665"/>
            <ac:spMk id="86" creationId="{A6C59E07-46B4-DD43-9417-1235E75723B4}"/>
          </ac:spMkLst>
        </pc:spChg>
        <pc:spChg chg="mod">
          <ac:chgData name="Cannell, Michael B" userId="df291291-9ac9-42c2-a976-062f6e2ad9da" providerId="ADAL" clId="{D0F15991-CF6C-8C4B-AD21-DC26DB777E50}" dt="2022-10-18T13:52:09.330" v="9091" actId="208"/>
          <ac:spMkLst>
            <pc:docMk/>
            <pc:sldMk cId="2803278687" sldId="665"/>
            <ac:spMk id="87" creationId="{AC8A8599-1412-3C40-BDC5-F66EE93C41C4}"/>
          </ac:spMkLst>
        </pc:spChg>
        <pc:spChg chg="mod">
          <ac:chgData name="Cannell, Michael B" userId="df291291-9ac9-42c2-a976-062f6e2ad9da" providerId="ADAL" clId="{D0F15991-CF6C-8C4B-AD21-DC26DB777E50}" dt="2022-10-18T13:52:09.330" v="9091" actId="208"/>
          <ac:spMkLst>
            <pc:docMk/>
            <pc:sldMk cId="2803278687" sldId="665"/>
            <ac:spMk id="88" creationId="{71ECED41-C8CD-154F-B1B1-F9B117DDE8B4}"/>
          </ac:spMkLst>
        </pc:spChg>
        <pc:spChg chg="mod">
          <ac:chgData name="Cannell, Michael B" userId="df291291-9ac9-42c2-a976-062f6e2ad9da" providerId="ADAL" clId="{D0F15991-CF6C-8C4B-AD21-DC26DB777E50}" dt="2022-10-18T13:52:09.330" v="9091" actId="208"/>
          <ac:spMkLst>
            <pc:docMk/>
            <pc:sldMk cId="2803278687" sldId="665"/>
            <ac:spMk id="89" creationId="{FC1C49C5-13B7-F447-8299-B95FCDC5843A}"/>
          </ac:spMkLst>
        </pc:spChg>
        <pc:spChg chg="mod">
          <ac:chgData name="Cannell, Michael B" userId="df291291-9ac9-42c2-a976-062f6e2ad9da" providerId="ADAL" clId="{D0F15991-CF6C-8C4B-AD21-DC26DB777E50}" dt="2022-10-18T13:52:09.330" v="9091" actId="208"/>
          <ac:spMkLst>
            <pc:docMk/>
            <pc:sldMk cId="2803278687" sldId="665"/>
            <ac:spMk id="90" creationId="{0B7B4CBB-D20A-9841-A82C-BAD59ABBEBED}"/>
          </ac:spMkLst>
        </pc:spChg>
        <pc:spChg chg="mod">
          <ac:chgData name="Cannell, Michael B" userId="df291291-9ac9-42c2-a976-062f6e2ad9da" providerId="ADAL" clId="{D0F15991-CF6C-8C4B-AD21-DC26DB777E50}" dt="2022-10-18T13:52:09.330" v="9091" actId="208"/>
          <ac:spMkLst>
            <pc:docMk/>
            <pc:sldMk cId="2803278687" sldId="665"/>
            <ac:spMk id="91" creationId="{17571FCA-D7F5-7249-8E22-3AB3AAE5AF4E}"/>
          </ac:spMkLst>
        </pc:spChg>
        <pc:spChg chg="mod">
          <ac:chgData name="Cannell, Michael B" userId="df291291-9ac9-42c2-a976-062f6e2ad9da" providerId="ADAL" clId="{D0F15991-CF6C-8C4B-AD21-DC26DB777E50}" dt="2022-10-18T13:52:09.330" v="9091" actId="208"/>
          <ac:spMkLst>
            <pc:docMk/>
            <pc:sldMk cId="2803278687" sldId="665"/>
            <ac:spMk id="92" creationId="{C2ACE18C-3EFB-C440-8220-C3F45E48D8C4}"/>
          </ac:spMkLst>
        </pc:spChg>
        <pc:spChg chg="mod">
          <ac:chgData name="Cannell, Michael B" userId="df291291-9ac9-42c2-a976-062f6e2ad9da" providerId="ADAL" clId="{D0F15991-CF6C-8C4B-AD21-DC26DB777E50}" dt="2022-10-18T13:52:09.330" v="9091" actId="208"/>
          <ac:spMkLst>
            <pc:docMk/>
            <pc:sldMk cId="2803278687" sldId="665"/>
            <ac:spMk id="93" creationId="{F212DA5C-4B65-044F-B3B2-B55B8856F497}"/>
          </ac:spMkLst>
        </pc:spChg>
        <pc:spChg chg="mod">
          <ac:chgData name="Cannell, Michael B" userId="df291291-9ac9-42c2-a976-062f6e2ad9da" providerId="ADAL" clId="{D0F15991-CF6C-8C4B-AD21-DC26DB777E50}" dt="2022-10-18T13:52:09.330" v="9091" actId="208"/>
          <ac:spMkLst>
            <pc:docMk/>
            <pc:sldMk cId="2803278687" sldId="665"/>
            <ac:spMk id="94" creationId="{D5FD3A08-A58C-6F4A-AFBC-7CED070A8546}"/>
          </ac:spMkLst>
        </pc:spChg>
        <pc:spChg chg="mod">
          <ac:chgData name="Cannell, Michael B" userId="df291291-9ac9-42c2-a976-062f6e2ad9da" providerId="ADAL" clId="{D0F15991-CF6C-8C4B-AD21-DC26DB777E50}" dt="2022-10-18T13:52:09.330" v="9091" actId="208"/>
          <ac:spMkLst>
            <pc:docMk/>
            <pc:sldMk cId="2803278687" sldId="665"/>
            <ac:spMk id="95" creationId="{96D554C9-FFFD-D540-8EF5-87AD05B885CF}"/>
          </ac:spMkLst>
        </pc:spChg>
        <pc:spChg chg="mod">
          <ac:chgData name="Cannell, Michael B" userId="df291291-9ac9-42c2-a976-062f6e2ad9da" providerId="ADAL" clId="{D0F15991-CF6C-8C4B-AD21-DC26DB777E50}" dt="2022-10-18T13:52:09.330" v="9091" actId="208"/>
          <ac:spMkLst>
            <pc:docMk/>
            <pc:sldMk cId="2803278687" sldId="665"/>
            <ac:spMk id="96" creationId="{A1D5EC62-6D50-B349-8BF6-4F9C54C0233C}"/>
          </ac:spMkLst>
        </pc:spChg>
        <pc:spChg chg="mod">
          <ac:chgData name="Cannell, Michael B" userId="df291291-9ac9-42c2-a976-062f6e2ad9da" providerId="ADAL" clId="{D0F15991-CF6C-8C4B-AD21-DC26DB777E50}" dt="2022-10-18T13:52:09.330" v="9091" actId="208"/>
          <ac:spMkLst>
            <pc:docMk/>
            <pc:sldMk cId="2803278687" sldId="665"/>
            <ac:spMk id="97" creationId="{EFA0F769-FAD0-9E43-AC69-D8347CF4673E}"/>
          </ac:spMkLst>
        </pc:spChg>
        <pc:spChg chg="mod">
          <ac:chgData name="Cannell, Michael B" userId="df291291-9ac9-42c2-a976-062f6e2ad9da" providerId="ADAL" clId="{D0F15991-CF6C-8C4B-AD21-DC26DB777E50}" dt="2022-10-18T13:52:09.330" v="9091" actId="208"/>
          <ac:spMkLst>
            <pc:docMk/>
            <pc:sldMk cId="2803278687" sldId="665"/>
            <ac:spMk id="98" creationId="{0D4E944A-7C68-CB4F-9306-81C758E8C5A0}"/>
          </ac:spMkLst>
        </pc:spChg>
        <pc:spChg chg="mod">
          <ac:chgData name="Cannell, Michael B" userId="df291291-9ac9-42c2-a976-062f6e2ad9da" providerId="ADAL" clId="{D0F15991-CF6C-8C4B-AD21-DC26DB777E50}" dt="2022-10-18T13:52:09.330" v="9091" actId="208"/>
          <ac:spMkLst>
            <pc:docMk/>
            <pc:sldMk cId="2803278687" sldId="665"/>
            <ac:spMk id="99" creationId="{30D9596F-6A24-1448-A21A-7CCB06A7262D}"/>
          </ac:spMkLst>
        </pc:spChg>
        <pc:spChg chg="mod">
          <ac:chgData name="Cannell, Michael B" userId="df291291-9ac9-42c2-a976-062f6e2ad9da" providerId="ADAL" clId="{D0F15991-CF6C-8C4B-AD21-DC26DB777E50}" dt="2022-10-18T13:52:09.330" v="9091" actId="208"/>
          <ac:spMkLst>
            <pc:docMk/>
            <pc:sldMk cId="2803278687" sldId="665"/>
            <ac:spMk id="100" creationId="{BE060D26-0B91-8642-8BD9-169606D22E3E}"/>
          </ac:spMkLst>
        </pc:spChg>
        <pc:spChg chg="mod">
          <ac:chgData name="Cannell, Michael B" userId="df291291-9ac9-42c2-a976-062f6e2ad9da" providerId="ADAL" clId="{D0F15991-CF6C-8C4B-AD21-DC26DB777E50}" dt="2022-10-18T13:52:09.330" v="9091" actId="208"/>
          <ac:spMkLst>
            <pc:docMk/>
            <pc:sldMk cId="2803278687" sldId="665"/>
            <ac:spMk id="101" creationId="{79064B0E-17D0-694D-983B-9C00510A0722}"/>
          </ac:spMkLst>
        </pc:spChg>
        <pc:spChg chg="mod">
          <ac:chgData name="Cannell, Michael B" userId="df291291-9ac9-42c2-a976-062f6e2ad9da" providerId="ADAL" clId="{D0F15991-CF6C-8C4B-AD21-DC26DB777E50}" dt="2022-10-18T13:53:12.659" v="9104" actId="207"/>
          <ac:spMkLst>
            <pc:docMk/>
            <pc:sldMk cId="2803278687" sldId="665"/>
            <ac:spMk id="102" creationId="{5EE6C805-FFFC-E54D-97F6-9FEA43333566}"/>
          </ac:spMkLst>
        </pc:spChg>
        <pc:spChg chg="mod">
          <ac:chgData name="Cannell, Michael B" userId="df291291-9ac9-42c2-a976-062f6e2ad9da" providerId="ADAL" clId="{D0F15991-CF6C-8C4B-AD21-DC26DB777E50}" dt="2022-10-18T13:52:09.330" v="9091" actId="208"/>
          <ac:spMkLst>
            <pc:docMk/>
            <pc:sldMk cId="2803278687" sldId="665"/>
            <ac:spMk id="103" creationId="{BD8B753D-E57D-EC46-BC73-20753EDC48A8}"/>
          </ac:spMkLst>
        </pc:spChg>
        <pc:spChg chg="mod">
          <ac:chgData name="Cannell, Michael B" userId="df291291-9ac9-42c2-a976-062f6e2ad9da" providerId="ADAL" clId="{D0F15991-CF6C-8C4B-AD21-DC26DB777E50}" dt="2022-10-18T13:52:09.330" v="9091" actId="208"/>
          <ac:spMkLst>
            <pc:docMk/>
            <pc:sldMk cId="2803278687" sldId="665"/>
            <ac:spMk id="104" creationId="{10539A21-7B96-D74E-8C06-3916E3120FB1}"/>
          </ac:spMkLst>
        </pc:spChg>
        <pc:spChg chg="mod">
          <ac:chgData name="Cannell, Michael B" userId="df291291-9ac9-42c2-a976-062f6e2ad9da" providerId="ADAL" clId="{D0F15991-CF6C-8C4B-AD21-DC26DB777E50}" dt="2022-10-18T13:52:09.330" v="9091" actId="208"/>
          <ac:spMkLst>
            <pc:docMk/>
            <pc:sldMk cId="2803278687" sldId="665"/>
            <ac:spMk id="105" creationId="{CBAB0A9A-88F4-DF46-82A5-B937C8C99B5D}"/>
          </ac:spMkLst>
        </pc:spChg>
        <pc:spChg chg="mod">
          <ac:chgData name="Cannell, Michael B" userId="df291291-9ac9-42c2-a976-062f6e2ad9da" providerId="ADAL" clId="{D0F15991-CF6C-8C4B-AD21-DC26DB777E50}" dt="2022-10-18T13:52:09.330" v="9091" actId="208"/>
          <ac:spMkLst>
            <pc:docMk/>
            <pc:sldMk cId="2803278687" sldId="665"/>
            <ac:spMk id="106" creationId="{3B3624F3-179E-D444-ADA7-8F8F0583C3F8}"/>
          </ac:spMkLst>
        </pc:spChg>
        <pc:spChg chg="mod">
          <ac:chgData name="Cannell, Michael B" userId="df291291-9ac9-42c2-a976-062f6e2ad9da" providerId="ADAL" clId="{D0F15991-CF6C-8C4B-AD21-DC26DB777E50}" dt="2022-10-18T13:52:09.330" v="9091" actId="208"/>
          <ac:spMkLst>
            <pc:docMk/>
            <pc:sldMk cId="2803278687" sldId="665"/>
            <ac:spMk id="107" creationId="{67002843-9A20-A944-8B86-9628D4BD4507}"/>
          </ac:spMkLst>
        </pc:spChg>
        <pc:spChg chg="mod">
          <ac:chgData name="Cannell, Michael B" userId="df291291-9ac9-42c2-a976-062f6e2ad9da" providerId="ADAL" clId="{D0F15991-CF6C-8C4B-AD21-DC26DB777E50}" dt="2022-10-18T13:52:09.330" v="9091" actId="208"/>
          <ac:spMkLst>
            <pc:docMk/>
            <pc:sldMk cId="2803278687" sldId="665"/>
            <ac:spMk id="108" creationId="{374F2E2A-8433-DB40-AA37-F24BDF9D9367}"/>
          </ac:spMkLst>
        </pc:spChg>
        <pc:spChg chg="mod">
          <ac:chgData name="Cannell, Michael B" userId="df291291-9ac9-42c2-a976-062f6e2ad9da" providerId="ADAL" clId="{D0F15991-CF6C-8C4B-AD21-DC26DB777E50}" dt="2022-10-18T13:52:09.330" v="9091" actId="208"/>
          <ac:spMkLst>
            <pc:docMk/>
            <pc:sldMk cId="2803278687" sldId="665"/>
            <ac:spMk id="109" creationId="{FCBF156A-1E86-334C-8399-F41060F00B82}"/>
          </ac:spMkLst>
        </pc:spChg>
        <pc:spChg chg="mod">
          <ac:chgData name="Cannell, Michael B" userId="df291291-9ac9-42c2-a976-062f6e2ad9da" providerId="ADAL" clId="{D0F15991-CF6C-8C4B-AD21-DC26DB777E50}" dt="2022-10-18T13:52:09.330" v="9091" actId="208"/>
          <ac:spMkLst>
            <pc:docMk/>
            <pc:sldMk cId="2803278687" sldId="665"/>
            <ac:spMk id="110" creationId="{B4B67286-079F-7649-A10F-14C38E1D5EDD}"/>
          </ac:spMkLst>
        </pc:spChg>
        <pc:spChg chg="mod">
          <ac:chgData name="Cannell, Michael B" userId="df291291-9ac9-42c2-a976-062f6e2ad9da" providerId="ADAL" clId="{D0F15991-CF6C-8C4B-AD21-DC26DB777E50}" dt="2022-10-18T13:52:09.330" v="9091" actId="208"/>
          <ac:spMkLst>
            <pc:docMk/>
            <pc:sldMk cId="2803278687" sldId="665"/>
            <ac:spMk id="111" creationId="{C31A1186-E8DE-C542-B336-497519141AC3}"/>
          </ac:spMkLst>
        </pc:spChg>
        <pc:spChg chg="mod">
          <ac:chgData name="Cannell, Michael B" userId="df291291-9ac9-42c2-a976-062f6e2ad9da" providerId="ADAL" clId="{D0F15991-CF6C-8C4B-AD21-DC26DB777E50}" dt="2022-10-18T13:52:09.330" v="9091" actId="208"/>
          <ac:spMkLst>
            <pc:docMk/>
            <pc:sldMk cId="2803278687" sldId="665"/>
            <ac:spMk id="112" creationId="{8DE757E4-F90E-7C4F-BFB7-E7F9C06A27D4}"/>
          </ac:spMkLst>
        </pc:spChg>
        <pc:spChg chg="mod">
          <ac:chgData name="Cannell, Michael B" userId="df291291-9ac9-42c2-a976-062f6e2ad9da" providerId="ADAL" clId="{D0F15991-CF6C-8C4B-AD21-DC26DB777E50}" dt="2022-10-18T13:52:09.330" v="9091" actId="208"/>
          <ac:spMkLst>
            <pc:docMk/>
            <pc:sldMk cId="2803278687" sldId="665"/>
            <ac:spMk id="113" creationId="{3FE3E23C-C917-8043-9B6B-C66BE712F3A2}"/>
          </ac:spMkLst>
        </pc:spChg>
        <pc:spChg chg="mod">
          <ac:chgData name="Cannell, Michael B" userId="df291291-9ac9-42c2-a976-062f6e2ad9da" providerId="ADAL" clId="{D0F15991-CF6C-8C4B-AD21-DC26DB777E50}" dt="2022-10-18T13:52:09.330" v="9091" actId="208"/>
          <ac:spMkLst>
            <pc:docMk/>
            <pc:sldMk cId="2803278687" sldId="665"/>
            <ac:spMk id="114" creationId="{4E3876FD-FF21-7C49-AAF8-EE0E7D98BB98}"/>
          </ac:spMkLst>
        </pc:spChg>
        <pc:spChg chg="mod">
          <ac:chgData name="Cannell, Michael B" userId="df291291-9ac9-42c2-a976-062f6e2ad9da" providerId="ADAL" clId="{D0F15991-CF6C-8C4B-AD21-DC26DB777E50}" dt="2022-10-18T13:52:09.330" v="9091" actId="208"/>
          <ac:spMkLst>
            <pc:docMk/>
            <pc:sldMk cId="2803278687" sldId="665"/>
            <ac:spMk id="115" creationId="{706C7A6A-6B38-3046-9AF0-661B721C6BFB}"/>
          </ac:spMkLst>
        </pc:spChg>
        <pc:spChg chg="mod">
          <ac:chgData name="Cannell, Michael B" userId="df291291-9ac9-42c2-a976-062f6e2ad9da" providerId="ADAL" clId="{D0F15991-CF6C-8C4B-AD21-DC26DB777E50}" dt="2022-10-18T13:53:16.268" v="9105" actId="207"/>
          <ac:spMkLst>
            <pc:docMk/>
            <pc:sldMk cId="2803278687" sldId="665"/>
            <ac:spMk id="116" creationId="{09869151-D173-0E49-9FAC-814A593B45F6}"/>
          </ac:spMkLst>
        </pc:spChg>
        <pc:spChg chg="mod">
          <ac:chgData name="Cannell, Michael B" userId="df291291-9ac9-42c2-a976-062f6e2ad9da" providerId="ADAL" clId="{D0F15991-CF6C-8C4B-AD21-DC26DB777E50}" dt="2022-10-18T13:52:09.330" v="9091" actId="208"/>
          <ac:spMkLst>
            <pc:docMk/>
            <pc:sldMk cId="2803278687" sldId="665"/>
            <ac:spMk id="117" creationId="{44639460-C7F9-8049-ABB8-2BFF210AED9B}"/>
          </ac:spMkLst>
        </pc:spChg>
        <pc:spChg chg="mod">
          <ac:chgData name="Cannell, Michael B" userId="df291291-9ac9-42c2-a976-062f6e2ad9da" providerId="ADAL" clId="{D0F15991-CF6C-8C4B-AD21-DC26DB777E50}" dt="2022-10-18T13:52:09.330" v="9091" actId="208"/>
          <ac:spMkLst>
            <pc:docMk/>
            <pc:sldMk cId="2803278687" sldId="665"/>
            <ac:spMk id="118" creationId="{B3F5EA1E-0B05-B24F-B31D-5D6CCE3B5E20}"/>
          </ac:spMkLst>
        </pc:spChg>
        <pc:spChg chg="mod">
          <ac:chgData name="Cannell, Michael B" userId="df291291-9ac9-42c2-a976-062f6e2ad9da" providerId="ADAL" clId="{D0F15991-CF6C-8C4B-AD21-DC26DB777E50}" dt="2022-10-18T13:52:09.330" v="9091" actId="208"/>
          <ac:spMkLst>
            <pc:docMk/>
            <pc:sldMk cId="2803278687" sldId="665"/>
            <ac:spMk id="119" creationId="{AE73BD50-A6BB-5143-81A6-A94069BCBC9D}"/>
          </ac:spMkLst>
        </pc:spChg>
        <pc:spChg chg="mod">
          <ac:chgData name="Cannell, Michael B" userId="df291291-9ac9-42c2-a976-062f6e2ad9da" providerId="ADAL" clId="{D0F15991-CF6C-8C4B-AD21-DC26DB777E50}" dt="2022-10-18T13:52:28.080" v="9095" actId="208"/>
          <ac:spMkLst>
            <pc:docMk/>
            <pc:sldMk cId="2803278687" sldId="665"/>
            <ac:spMk id="120" creationId="{36E8ABB4-C975-6841-9171-29E4F6527C40}"/>
          </ac:spMkLst>
        </pc:spChg>
        <pc:spChg chg="mod">
          <ac:chgData name="Cannell, Michael B" userId="df291291-9ac9-42c2-a976-062f6e2ad9da" providerId="ADAL" clId="{D0F15991-CF6C-8C4B-AD21-DC26DB777E50}" dt="2022-10-18T13:52:28.080" v="9095" actId="208"/>
          <ac:spMkLst>
            <pc:docMk/>
            <pc:sldMk cId="2803278687" sldId="665"/>
            <ac:spMk id="121" creationId="{BE74BBC2-B18E-D542-9B7E-59E26ACFE915}"/>
          </ac:spMkLst>
        </pc:spChg>
        <pc:spChg chg="mod">
          <ac:chgData name="Cannell, Michael B" userId="df291291-9ac9-42c2-a976-062f6e2ad9da" providerId="ADAL" clId="{D0F15991-CF6C-8C4B-AD21-DC26DB777E50}" dt="2022-10-18T13:52:28.080" v="9095" actId="208"/>
          <ac:spMkLst>
            <pc:docMk/>
            <pc:sldMk cId="2803278687" sldId="665"/>
            <ac:spMk id="122" creationId="{94888AF0-34E9-2241-9CEC-99164A6105C6}"/>
          </ac:spMkLst>
        </pc:spChg>
        <pc:spChg chg="mod">
          <ac:chgData name="Cannell, Michael B" userId="df291291-9ac9-42c2-a976-062f6e2ad9da" providerId="ADAL" clId="{D0F15991-CF6C-8C4B-AD21-DC26DB777E50}" dt="2022-10-18T13:52:28.080" v="9095" actId="208"/>
          <ac:spMkLst>
            <pc:docMk/>
            <pc:sldMk cId="2803278687" sldId="665"/>
            <ac:spMk id="123" creationId="{1A4EC265-4319-FD45-BEEC-D67C5C054A4C}"/>
          </ac:spMkLst>
        </pc:spChg>
        <pc:spChg chg="mod">
          <ac:chgData name="Cannell, Michael B" userId="df291291-9ac9-42c2-a976-062f6e2ad9da" providerId="ADAL" clId="{D0F15991-CF6C-8C4B-AD21-DC26DB777E50}" dt="2022-10-18T13:52:28.080" v="9095" actId="208"/>
          <ac:spMkLst>
            <pc:docMk/>
            <pc:sldMk cId="2803278687" sldId="665"/>
            <ac:spMk id="124" creationId="{E8CF33B6-EE3D-7543-B392-B18088E9BDEC}"/>
          </ac:spMkLst>
        </pc:spChg>
        <pc:spChg chg="mod">
          <ac:chgData name="Cannell, Michael B" userId="df291291-9ac9-42c2-a976-062f6e2ad9da" providerId="ADAL" clId="{D0F15991-CF6C-8C4B-AD21-DC26DB777E50}" dt="2022-10-18T13:52:28.080" v="9095" actId="208"/>
          <ac:spMkLst>
            <pc:docMk/>
            <pc:sldMk cId="2803278687" sldId="665"/>
            <ac:spMk id="125" creationId="{08A73DC7-6BCA-5B47-9459-8BAEA3E33CEE}"/>
          </ac:spMkLst>
        </pc:spChg>
        <pc:spChg chg="mod">
          <ac:chgData name="Cannell, Michael B" userId="df291291-9ac9-42c2-a976-062f6e2ad9da" providerId="ADAL" clId="{D0F15991-CF6C-8C4B-AD21-DC26DB777E50}" dt="2022-10-18T13:52:28.080" v="9095" actId="208"/>
          <ac:spMkLst>
            <pc:docMk/>
            <pc:sldMk cId="2803278687" sldId="665"/>
            <ac:spMk id="126" creationId="{43879313-2FEA-2042-982E-6D10DD2623E9}"/>
          </ac:spMkLst>
        </pc:spChg>
        <pc:spChg chg="mod">
          <ac:chgData name="Cannell, Michael B" userId="df291291-9ac9-42c2-a976-062f6e2ad9da" providerId="ADAL" clId="{D0F15991-CF6C-8C4B-AD21-DC26DB777E50}" dt="2022-10-18T13:52:28.080" v="9095" actId="208"/>
          <ac:spMkLst>
            <pc:docMk/>
            <pc:sldMk cId="2803278687" sldId="665"/>
            <ac:spMk id="127" creationId="{089E5904-E0C0-604D-AAC5-73F71B38A887}"/>
          </ac:spMkLst>
        </pc:spChg>
        <pc:spChg chg="mod">
          <ac:chgData name="Cannell, Michael B" userId="df291291-9ac9-42c2-a976-062f6e2ad9da" providerId="ADAL" clId="{D0F15991-CF6C-8C4B-AD21-DC26DB777E50}" dt="2022-10-18T13:52:28.080" v="9095" actId="208"/>
          <ac:spMkLst>
            <pc:docMk/>
            <pc:sldMk cId="2803278687" sldId="665"/>
            <ac:spMk id="128" creationId="{B7A543FD-C9A9-8042-99FF-672CCCC303F6}"/>
          </ac:spMkLst>
        </pc:spChg>
        <pc:spChg chg="mod">
          <ac:chgData name="Cannell, Michael B" userId="df291291-9ac9-42c2-a976-062f6e2ad9da" providerId="ADAL" clId="{D0F15991-CF6C-8C4B-AD21-DC26DB777E50}" dt="2022-10-18T13:52:28.080" v="9095" actId="208"/>
          <ac:spMkLst>
            <pc:docMk/>
            <pc:sldMk cId="2803278687" sldId="665"/>
            <ac:spMk id="129" creationId="{A7F03C5C-F422-4A4B-97A5-455B83940D93}"/>
          </ac:spMkLst>
        </pc:spChg>
        <pc:spChg chg="mod">
          <ac:chgData name="Cannell, Michael B" userId="df291291-9ac9-42c2-a976-062f6e2ad9da" providerId="ADAL" clId="{D0F15991-CF6C-8C4B-AD21-DC26DB777E50}" dt="2022-10-18T13:52:28.080" v="9095" actId="208"/>
          <ac:spMkLst>
            <pc:docMk/>
            <pc:sldMk cId="2803278687" sldId="665"/>
            <ac:spMk id="130" creationId="{C9789272-7031-8145-A39B-9A14CC88D3A4}"/>
          </ac:spMkLst>
        </pc:spChg>
        <pc:spChg chg="mod">
          <ac:chgData name="Cannell, Michael B" userId="df291291-9ac9-42c2-a976-062f6e2ad9da" providerId="ADAL" clId="{D0F15991-CF6C-8C4B-AD21-DC26DB777E50}" dt="2022-10-18T13:52:28.080" v="9095" actId="208"/>
          <ac:spMkLst>
            <pc:docMk/>
            <pc:sldMk cId="2803278687" sldId="665"/>
            <ac:spMk id="131" creationId="{9A9A1F59-1C76-D34E-BACE-BA83FBA8E982}"/>
          </ac:spMkLst>
        </pc:spChg>
        <pc:spChg chg="mod">
          <ac:chgData name="Cannell, Michael B" userId="df291291-9ac9-42c2-a976-062f6e2ad9da" providerId="ADAL" clId="{D0F15991-CF6C-8C4B-AD21-DC26DB777E50}" dt="2022-10-18T13:52:28.080" v="9095" actId="208"/>
          <ac:spMkLst>
            <pc:docMk/>
            <pc:sldMk cId="2803278687" sldId="665"/>
            <ac:spMk id="132" creationId="{9353C62F-44AA-1D4B-94F9-E12937D73E43}"/>
          </ac:spMkLst>
        </pc:spChg>
        <pc:spChg chg="mod">
          <ac:chgData name="Cannell, Michael B" userId="df291291-9ac9-42c2-a976-062f6e2ad9da" providerId="ADAL" clId="{D0F15991-CF6C-8C4B-AD21-DC26DB777E50}" dt="2022-10-18T13:52:28.080" v="9095" actId="208"/>
          <ac:spMkLst>
            <pc:docMk/>
            <pc:sldMk cId="2803278687" sldId="665"/>
            <ac:spMk id="133" creationId="{BE9CD44F-84AE-E74D-BAA7-BA711DEABF17}"/>
          </ac:spMkLst>
        </pc:spChg>
        <pc:spChg chg="mod">
          <ac:chgData name="Cannell, Michael B" userId="df291291-9ac9-42c2-a976-062f6e2ad9da" providerId="ADAL" clId="{D0F15991-CF6C-8C4B-AD21-DC26DB777E50}" dt="2022-10-18T13:52:28.080" v="9095" actId="208"/>
          <ac:spMkLst>
            <pc:docMk/>
            <pc:sldMk cId="2803278687" sldId="665"/>
            <ac:spMk id="134" creationId="{6C7D5F85-A10A-A34A-8552-157D89390DDF}"/>
          </ac:spMkLst>
        </pc:spChg>
        <pc:spChg chg="mod">
          <ac:chgData name="Cannell, Michael B" userId="df291291-9ac9-42c2-a976-062f6e2ad9da" providerId="ADAL" clId="{D0F15991-CF6C-8C4B-AD21-DC26DB777E50}" dt="2022-10-18T13:52:28.080" v="9095" actId="208"/>
          <ac:spMkLst>
            <pc:docMk/>
            <pc:sldMk cId="2803278687" sldId="665"/>
            <ac:spMk id="135" creationId="{864FE408-1C85-EA43-82BD-B37EA6476C0A}"/>
          </ac:spMkLst>
        </pc:spChg>
        <pc:spChg chg="mod">
          <ac:chgData name="Cannell, Michael B" userId="df291291-9ac9-42c2-a976-062f6e2ad9da" providerId="ADAL" clId="{D0F15991-CF6C-8C4B-AD21-DC26DB777E50}" dt="2022-10-18T13:52:28.080" v="9095" actId="208"/>
          <ac:spMkLst>
            <pc:docMk/>
            <pc:sldMk cId="2803278687" sldId="665"/>
            <ac:spMk id="136" creationId="{1720655A-7174-AF42-A935-9A47DD5860D9}"/>
          </ac:spMkLst>
        </pc:spChg>
        <pc:spChg chg="mod">
          <ac:chgData name="Cannell, Michael B" userId="df291291-9ac9-42c2-a976-062f6e2ad9da" providerId="ADAL" clId="{D0F15991-CF6C-8C4B-AD21-DC26DB777E50}" dt="2022-10-18T13:52:28.080" v="9095" actId="208"/>
          <ac:spMkLst>
            <pc:docMk/>
            <pc:sldMk cId="2803278687" sldId="665"/>
            <ac:spMk id="137" creationId="{4B3FA760-E41E-3649-9D48-5B153CB87F29}"/>
          </ac:spMkLst>
        </pc:spChg>
        <pc:spChg chg="mod">
          <ac:chgData name="Cannell, Michael B" userId="df291291-9ac9-42c2-a976-062f6e2ad9da" providerId="ADAL" clId="{D0F15991-CF6C-8C4B-AD21-DC26DB777E50}" dt="2022-10-18T13:52:28.080" v="9095" actId="208"/>
          <ac:spMkLst>
            <pc:docMk/>
            <pc:sldMk cId="2803278687" sldId="665"/>
            <ac:spMk id="138" creationId="{0DFD26EA-DB40-0746-95C5-3EC8FE89ACE2}"/>
          </ac:spMkLst>
        </pc:spChg>
        <pc:spChg chg="mod">
          <ac:chgData name="Cannell, Michael B" userId="df291291-9ac9-42c2-a976-062f6e2ad9da" providerId="ADAL" clId="{D0F15991-CF6C-8C4B-AD21-DC26DB777E50}" dt="2022-10-18T13:52:28.080" v="9095" actId="208"/>
          <ac:spMkLst>
            <pc:docMk/>
            <pc:sldMk cId="2803278687" sldId="665"/>
            <ac:spMk id="139" creationId="{2D25D026-BEBF-3A4B-B641-BEDBAF25445D}"/>
          </ac:spMkLst>
        </pc:spChg>
        <pc:spChg chg="mod">
          <ac:chgData name="Cannell, Michael B" userId="df291291-9ac9-42c2-a976-062f6e2ad9da" providerId="ADAL" clId="{D0F15991-CF6C-8C4B-AD21-DC26DB777E50}" dt="2022-10-18T13:52:28.080" v="9095" actId="208"/>
          <ac:spMkLst>
            <pc:docMk/>
            <pc:sldMk cId="2803278687" sldId="665"/>
            <ac:spMk id="140" creationId="{3F4B4359-5B09-9444-9678-28D9F0EBEE5B}"/>
          </ac:spMkLst>
        </pc:spChg>
        <pc:spChg chg="mod">
          <ac:chgData name="Cannell, Michael B" userId="df291291-9ac9-42c2-a976-062f6e2ad9da" providerId="ADAL" clId="{D0F15991-CF6C-8C4B-AD21-DC26DB777E50}" dt="2022-10-18T13:52:28.080" v="9095" actId="208"/>
          <ac:spMkLst>
            <pc:docMk/>
            <pc:sldMk cId="2803278687" sldId="665"/>
            <ac:spMk id="141" creationId="{2FAE8446-6AAC-0A4D-953B-97FF310811B8}"/>
          </ac:spMkLst>
        </pc:spChg>
        <pc:spChg chg="mod">
          <ac:chgData name="Cannell, Michael B" userId="df291291-9ac9-42c2-a976-062f6e2ad9da" providerId="ADAL" clId="{D0F15991-CF6C-8C4B-AD21-DC26DB777E50}" dt="2022-10-18T13:52:28.080" v="9095" actId="208"/>
          <ac:spMkLst>
            <pc:docMk/>
            <pc:sldMk cId="2803278687" sldId="665"/>
            <ac:spMk id="142" creationId="{28CD5BBE-CA1F-1648-AFAC-516A47AD3DE0}"/>
          </ac:spMkLst>
        </pc:spChg>
        <pc:spChg chg="mod">
          <ac:chgData name="Cannell, Michael B" userId="df291291-9ac9-42c2-a976-062f6e2ad9da" providerId="ADAL" clId="{D0F15991-CF6C-8C4B-AD21-DC26DB777E50}" dt="2022-10-18T13:52:28.080" v="9095" actId="208"/>
          <ac:spMkLst>
            <pc:docMk/>
            <pc:sldMk cId="2803278687" sldId="665"/>
            <ac:spMk id="143" creationId="{F158F027-00AB-3047-9749-B9ED050F44C2}"/>
          </ac:spMkLst>
        </pc:spChg>
        <pc:spChg chg="mod">
          <ac:chgData name="Cannell, Michael B" userId="df291291-9ac9-42c2-a976-062f6e2ad9da" providerId="ADAL" clId="{D0F15991-CF6C-8C4B-AD21-DC26DB777E50}" dt="2022-10-18T13:52:28.080" v="9095" actId="208"/>
          <ac:spMkLst>
            <pc:docMk/>
            <pc:sldMk cId="2803278687" sldId="665"/>
            <ac:spMk id="144" creationId="{2C500A03-FD0F-914E-BECB-2E350795F669}"/>
          </ac:spMkLst>
        </pc:spChg>
        <pc:spChg chg="mod">
          <ac:chgData name="Cannell, Michael B" userId="df291291-9ac9-42c2-a976-062f6e2ad9da" providerId="ADAL" clId="{D0F15991-CF6C-8C4B-AD21-DC26DB777E50}" dt="2022-10-18T13:52:18.176" v="9093" actId="208"/>
          <ac:spMkLst>
            <pc:docMk/>
            <pc:sldMk cId="2803278687" sldId="665"/>
            <ac:spMk id="146" creationId="{FE34BB60-4D19-B94C-84C4-65F008A49B43}"/>
          </ac:spMkLst>
        </pc:spChg>
        <pc:spChg chg="mod">
          <ac:chgData name="Cannell, Michael B" userId="df291291-9ac9-42c2-a976-062f6e2ad9da" providerId="ADAL" clId="{D0F15991-CF6C-8C4B-AD21-DC26DB777E50}" dt="2022-10-18T13:52:32.480" v="9097" actId="208"/>
          <ac:spMkLst>
            <pc:docMk/>
            <pc:sldMk cId="2803278687" sldId="665"/>
            <ac:spMk id="147" creationId="{95303E9B-4EA0-5E41-8516-2B7953E27727}"/>
          </ac:spMkLst>
        </pc:spChg>
      </pc:sldChg>
      <pc:sldMasterChg chg="modSp modSldLayout">
        <pc:chgData name="Cannell, Michael B" userId="df291291-9ac9-42c2-a976-062f6e2ad9da" providerId="ADAL" clId="{D0F15991-CF6C-8C4B-AD21-DC26DB777E50}" dt="2022-10-17T15:42:23.975" v="505" actId="2711"/>
        <pc:sldMasterMkLst>
          <pc:docMk/>
          <pc:sldMasterMk cId="2239225896" sldId="2147483648"/>
        </pc:sldMasterMkLst>
        <pc:spChg chg="mod">
          <ac:chgData name="Cannell, Michael B" userId="df291291-9ac9-42c2-a976-062f6e2ad9da" providerId="ADAL" clId="{D0F15991-CF6C-8C4B-AD21-DC26DB777E50}" dt="2022-10-17T15:41:52.333" v="501" actId="2711"/>
          <ac:spMkLst>
            <pc:docMk/>
            <pc:sldMasterMk cId="2239225896" sldId="2147483648"/>
            <ac:spMk id="2" creationId="{00000000-0000-0000-0000-000000000000}"/>
          </ac:spMkLst>
        </pc:spChg>
        <pc:spChg chg="mod">
          <ac:chgData name="Cannell, Michael B" userId="df291291-9ac9-42c2-a976-062f6e2ad9da" providerId="ADAL" clId="{D0F15991-CF6C-8C4B-AD21-DC26DB777E50}" dt="2022-10-17T15:41:57.560" v="502" actId="2711"/>
          <ac:spMkLst>
            <pc:docMk/>
            <pc:sldMasterMk cId="2239225896" sldId="2147483648"/>
            <ac:spMk id="3" creationId="{00000000-0000-0000-0000-000000000000}"/>
          </ac:spMkLst>
        </pc:spChg>
        <pc:spChg chg="mod">
          <ac:chgData name="Cannell, Michael B" userId="df291291-9ac9-42c2-a976-062f6e2ad9da" providerId="ADAL" clId="{D0F15991-CF6C-8C4B-AD21-DC26DB777E50}" dt="2022-10-17T15:42:11.390" v="503" actId="2711"/>
          <ac:spMkLst>
            <pc:docMk/>
            <pc:sldMasterMk cId="2239225896" sldId="2147483648"/>
            <ac:spMk id="4" creationId="{00000000-0000-0000-0000-000000000000}"/>
          </ac:spMkLst>
        </pc:spChg>
        <pc:spChg chg="mod">
          <ac:chgData name="Cannell, Michael B" userId="df291291-9ac9-42c2-a976-062f6e2ad9da" providerId="ADAL" clId="{D0F15991-CF6C-8C4B-AD21-DC26DB777E50}" dt="2022-10-17T15:42:15.739" v="504" actId="2711"/>
          <ac:spMkLst>
            <pc:docMk/>
            <pc:sldMasterMk cId="2239225896" sldId="2147483648"/>
            <ac:spMk id="5" creationId="{00000000-0000-0000-0000-000000000000}"/>
          </ac:spMkLst>
        </pc:spChg>
        <pc:spChg chg="mod">
          <ac:chgData name="Cannell, Michael B" userId="df291291-9ac9-42c2-a976-062f6e2ad9da" providerId="ADAL" clId="{D0F15991-CF6C-8C4B-AD21-DC26DB777E50}" dt="2022-10-17T15:42:23.975" v="505" actId="2711"/>
          <ac:spMkLst>
            <pc:docMk/>
            <pc:sldMasterMk cId="2239225896" sldId="2147483648"/>
            <ac:spMk id="6" creationId="{00000000-0000-0000-0000-000000000000}"/>
          </ac:spMkLst>
        </pc:spChg>
        <pc:sldLayoutChg chg="modSp">
          <pc:chgData name="Cannell, Michael B" userId="df291291-9ac9-42c2-a976-062f6e2ad9da" providerId="ADAL" clId="{D0F15991-CF6C-8C4B-AD21-DC26DB777E50}" dt="2022-10-17T15:41:40.025" v="499" actId="2711"/>
          <pc:sldLayoutMkLst>
            <pc:docMk/>
            <pc:sldMasterMk cId="2239225896" sldId="2147483648"/>
            <pc:sldLayoutMk cId="2925733516" sldId="2147483650"/>
          </pc:sldLayoutMkLst>
          <pc:spChg chg="mod">
            <ac:chgData name="Cannell, Michael B" userId="df291291-9ac9-42c2-a976-062f6e2ad9da" providerId="ADAL" clId="{D0F15991-CF6C-8C4B-AD21-DC26DB777E50}" dt="2022-10-17T15:41:34.043" v="498" actId="2711"/>
            <ac:spMkLst>
              <pc:docMk/>
              <pc:sldMasterMk cId="2239225896" sldId="2147483648"/>
              <pc:sldLayoutMk cId="2925733516" sldId="2147483650"/>
              <ac:spMk id="2" creationId="{00000000-0000-0000-0000-000000000000}"/>
            </ac:spMkLst>
          </pc:spChg>
          <pc:spChg chg="mod">
            <ac:chgData name="Cannell, Michael B" userId="df291291-9ac9-42c2-a976-062f6e2ad9da" providerId="ADAL" clId="{D0F15991-CF6C-8C4B-AD21-DC26DB777E50}" dt="2022-10-17T15:41:40.025" v="499" actId="2711"/>
            <ac:spMkLst>
              <pc:docMk/>
              <pc:sldMasterMk cId="2239225896" sldId="2147483648"/>
              <pc:sldLayoutMk cId="2925733516" sldId="2147483650"/>
              <ac:spMk id="3" creationId="{00000000-0000-0000-0000-000000000000}"/>
            </ac:spMkLst>
          </pc:spChg>
        </pc:sldLayoutChg>
      </pc:sldMasterChg>
    </pc:docChg>
  </pc:docChgLst>
</pc:chgInfo>
</file>

<file path=ppt/comments/modernComment_17C_56E3029.xml><?xml version="1.0" encoding="utf-8"?>
<p188:cmLst xmlns:a="http://schemas.openxmlformats.org/drawingml/2006/main" xmlns:r="http://schemas.openxmlformats.org/officeDocument/2006/relationships" xmlns:p188="http://schemas.microsoft.com/office/powerpoint/2018/8/main">
  <p188:cm id="{67044CAE-FE58-534A-977D-C6395BD708D1}" authorId="{322262F4-198F-1758-9380-73A8D5E26897}" status="resolved" created="2022-10-14T16:58:42.811" complete="100000">
    <pc:sldMkLst xmlns:pc="http://schemas.microsoft.com/office/powerpoint/2013/main/command">
      <pc:docMk/>
      <pc:sldMk cId="91107369" sldId="380"/>
    </pc:sldMkLst>
    <p188:txBody>
      <a:bodyPr/>
      <a:lstStyle/>
      <a:p>
        <a:r>
          <a:rPr lang="en-US"/>
          <a:t>Change color scheme.</a:t>
        </a:r>
      </a:p>
    </p188:txBody>
  </p188:cm>
</p188:cmLst>
</file>

<file path=ppt/comments/modernComment_17D_EE217995.xml><?xml version="1.0" encoding="utf-8"?>
<p188:cmLst xmlns:a="http://schemas.openxmlformats.org/drawingml/2006/main" xmlns:r="http://schemas.openxmlformats.org/officeDocument/2006/relationships" xmlns:p188="http://schemas.microsoft.com/office/powerpoint/2018/8/main">
  <p188:cm id="{3B166854-A871-6342-9A4C-C72DEA8ADF17}" authorId="{322262F4-198F-1758-9380-73A8D5E26897}" status="resolved" created="2022-10-14T16:58:46.893" complete="100000">
    <pc:sldMkLst xmlns:pc="http://schemas.microsoft.com/office/powerpoint/2013/main/command">
      <pc:docMk/>
      <pc:sldMk cId="3995171221" sldId="381"/>
    </pc:sldMkLst>
    <p188:txBody>
      <a:bodyPr/>
      <a:lstStyle/>
      <a:p>
        <a:r>
          <a:rPr lang="en-US"/>
          <a:t>Change color scheme.</a:t>
        </a:r>
      </a:p>
    </p188:txBody>
  </p188:cm>
</p188:cmLst>
</file>

<file path=ppt/comments/modernComment_17E_EED56F9A.xml><?xml version="1.0" encoding="utf-8"?>
<p188:cmLst xmlns:a="http://schemas.openxmlformats.org/drawingml/2006/main" xmlns:r="http://schemas.openxmlformats.org/officeDocument/2006/relationships" xmlns:p188="http://schemas.microsoft.com/office/powerpoint/2018/8/main">
  <p188:cm id="{FE93D912-77DA-B14F-9480-59DDCCC3BEE7}" authorId="{322262F4-198F-1758-9380-73A8D5E26897}" status="resolved" created="2022-10-14T16:58:52.645" complete="100000">
    <pc:sldMkLst xmlns:pc="http://schemas.microsoft.com/office/powerpoint/2013/main/command">
      <pc:docMk/>
      <pc:sldMk cId="4006965146" sldId="382"/>
    </pc:sldMkLst>
    <p188:txBody>
      <a:bodyPr/>
      <a:lstStyle/>
      <a:p>
        <a:r>
          <a:rPr lang="en-US"/>
          <a:t>Change color scheme.</a:t>
        </a:r>
      </a:p>
    </p188:txBody>
  </p188:cm>
</p188:cmLst>
</file>

<file path=ppt/comments/modernComment_17F_35CE36D5.xml><?xml version="1.0" encoding="utf-8"?>
<p188:cmLst xmlns:a="http://schemas.openxmlformats.org/drawingml/2006/main" xmlns:r="http://schemas.openxmlformats.org/officeDocument/2006/relationships" xmlns:p188="http://schemas.microsoft.com/office/powerpoint/2018/8/main">
  <p188:cm id="{5CB0CB9E-196A-F64A-94E7-4B7C3BD24418}" authorId="{322262F4-198F-1758-9380-73A8D5E26897}" status="resolved" created="2022-10-14T16:59:08.248" complete="100000">
    <pc:sldMkLst xmlns:pc="http://schemas.microsoft.com/office/powerpoint/2013/main/command">
      <pc:docMk/>
      <pc:sldMk cId="902706901" sldId="383"/>
    </pc:sldMkLst>
    <p188:txBody>
      <a:bodyPr/>
      <a:lstStyle/>
      <a:p>
        <a:r>
          <a:rPr lang="en-US"/>
          <a:t>Change color scheme.Change color scheme.</a:t>
        </a:r>
      </a:p>
    </p188:txBody>
  </p188:cm>
</p188:cmLst>
</file>

<file path=ppt/comments/modernComment_180_E0EA0B51.xml><?xml version="1.0" encoding="utf-8"?>
<p188:cmLst xmlns:a="http://schemas.openxmlformats.org/drawingml/2006/main" xmlns:r="http://schemas.openxmlformats.org/officeDocument/2006/relationships" xmlns:p188="http://schemas.microsoft.com/office/powerpoint/2018/8/main">
  <p188:cm id="{8E56AA3C-00C3-A443-9CE6-8164427AF7BE}" authorId="{322262F4-198F-1758-9380-73A8D5E26897}" status="resolved" created="2022-10-14T16:59:13.657" complete="100000">
    <pc:sldMkLst xmlns:pc="http://schemas.microsoft.com/office/powerpoint/2013/main/command">
      <pc:docMk/>
      <pc:sldMk cId="3773434705" sldId="384"/>
    </pc:sldMkLst>
    <p188:txBody>
      <a:bodyPr/>
      <a:lstStyle/>
      <a:p>
        <a:r>
          <a:rPr lang="en-US"/>
          <a:t>Change color scheme.</a:t>
        </a:r>
      </a:p>
    </p188:txBody>
  </p188:cm>
</p188:cmLst>
</file>

<file path=ppt/comments/modernComment_181_54167761.xml><?xml version="1.0" encoding="utf-8"?>
<p188:cmLst xmlns:a="http://schemas.openxmlformats.org/drawingml/2006/main" xmlns:r="http://schemas.openxmlformats.org/officeDocument/2006/relationships" xmlns:p188="http://schemas.microsoft.com/office/powerpoint/2018/8/main">
  <p188:cm id="{F8349614-37DC-F940-B8A1-3098D2886FB6}" authorId="{322262F4-198F-1758-9380-73A8D5E26897}" status="resolved" created="2022-10-14T16:59:18.452" complete="100000">
    <pc:sldMkLst xmlns:pc="http://schemas.microsoft.com/office/powerpoint/2013/main/command">
      <pc:docMk/>
      <pc:sldMk cId="1410758497" sldId="385"/>
    </pc:sldMkLst>
    <p188:txBody>
      <a:bodyPr/>
      <a:lstStyle/>
      <a:p>
        <a:r>
          <a:rPr lang="en-US"/>
          <a:t>Change color scheme.</a:t>
        </a:r>
      </a:p>
    </p188:txBody>
  </p188:cm>
</p188:cmLst>
</file>

<file path=ppt/comments/modernComment_187_729E0C3.xml><?xml version="1.0" encoding="utf-8"?>
<p188:cmLst xmlns:a="http://schemas.openxmlformats.org/drawingml/2006/main" xmlns:r="http://schemas.openxmlformats.org/officeDocument/2006/relationships" xmlns:p188="http://schemas.microsoft.com/office/powerpoint/2018/8/main">
  <p188:cm id="{4EC931CA-876B-4948-B743-3D5955652B47}" authorId="{322262F4-198F-1758-9380-73A8D5E26897}" status="resolved" created="2022-10-14T17:00:23.058" complete="100000">
    <pc:sldMkLst xmlns:pc="http://schemas.microsoft.com/office/powerpoint/2013/main/command">
      <pc:docMk/>
      <pc:sldMk cId="120185027" sldId="391"/>
    </pc:sldMkLst>
    <p188:txBody>
      <a:bodyPr/>
      <a:lstStyle/>
      <a:p>
        <a:r>
          <a:rPr lang="en-US"/>
          <a:t>Change color scheme.</a:t>
        </a:r>
      </a:p>
    </p188:txBody>
  </p188:cm>
</p188:cmLst>
</file>

<file path=ppt/comments/modernComment_188_3B6FA6A5.xml><?xml version="1.0" encoding="utf-8"?>
<p188:cmLst xmlns:a="http://schemas.openxmlformats.org/drawingml/2006/main" xmlns:r="http://schemas.openxmlformats.org/officeDocument/2006/relationships" xmlns:p188="http://schemas.microsoft.com/office/powerpoint/2018/8/main">
  <p188:cm id="{8F8CB606-7DE7-434E-A0A8-9EBFFF7F0C3C}" authorId="{322262F4-198F-1758-9380-73A8D5E26897}" created="2022-11-15T15:19:28.704">
    <pc:sldMkLst xmlns:pc="http://schemas.microsoft.com/office/powerpoint/2013/main/command">
      <pc:docMk/>
      <pc:sldMk cId="997172901" sldId="392"/>
    </pc:sldMkLst>
    <p188:txBody>
      <a:bodyPr/>
      <a:lstStyle/>
      <a:p>
        <a:r>
          <a:rPr lang="en-US"/>
          <a:t>Thinking about precision question asked on the Serious Epidemiology podcast:
Precision is the relative amount of error in our measurement that is modeled as random error. It can also be the amount of difference between point estimates from repeated sampling, which is the more intuitive way of understanding it, but in reality, we rarely actually take repeated samples.
For any single point estimate, precision is difficult to interpret. In fact, it may be impossible to quantify above, and beyond a binary qualification, such as perfectly precise vs not perfectly precise. That's not to say that we can't calculate measures of precision for a single point estimate – we clearly can – it's just that judging their size is difficult in isolation. Measures of precision become much more practically useful when we start comparing them across samples or across studies.
When we create confidence intervals, we are essentially drawing a comparison between the precision and our estimate, and some hypothetical distribution of values.
Also, see screenshots from conversation with Doug</a:t>
        </a:r>
      </a:p>
    </p188:txBody>
  </p188:cm>
</p188:cmLst>
</file>

<file path=ppt/comments/modernComment_18A_1AA96DDF.xml><?xml version="1.0" encoding="utf-8"?>
<p188:cmLst xmlns:a="http://schemas.openxmlformats.org/drawingml/2006/main" xmlns:r="http://schemas.openxmlformats.org/officeDocument/2006/relationships" xmlns:p188="http://schemas.microsoft.com/office/powerpoint/2018/8/main">
  <p188:cm id="{F26B4759-0C4F-E84D-80D9-7D81949C86A5}" authorId="{322262F4-198F-1758-9380-73A8D5E26897}" created="2022-10-14T16:59:44.326">
    <pc:sldMkLst xmlns:pc="http://schemas.microsoft.com/office/powerpoint/2013/main/command">
      <pc:docMk/>
      <pc:sldMk cId="447311327" sldId="394"/>
    </pc:sldMkLst>
    <p188:txBody>
      <a:bodyPr/>
      <a:lstStyle/>
      <a:p>
        <a:r>
          <a:rPr lang="en-US"/>
          <a:t>Change color scheme.</a:t>
        </a:r>
      </a:p>
    </p188:txBody>
  </p188:cm>
</p188:cmLst>
</file>

<file path=ppt/comments/modernComment_192_C239C23.xml><?xml version="1.0" encoding="utf-8"?>
<p188:cmLst xmlns:a="http://schemas.openxmlformats.org/drawingml/2006/main" xmlns:r="http://schemas.openxmlformats.org/officeDocument/2006/relationships" xmlns:p188="http://schemas.microsoft.com/office/powerpoint/2018/8/main">
  <p188:cm id="{D692DF58-1774-174F-A43B-41622635A34D}" authorId="{322262F4-198F-1758-9380-73A8D5E26897}" created="2022-10-14T16:59:48.749">
    <pc:sldMkLst xmlns:pc="http://schemas.microsoft.com/office/powerpoint/2013/main/command">
      <pc:docMk/>
      <pc:sldMk cId="203660323" sldId="402"/>
    </pc:sldMkLst>
    <p188:txBody>
      <a:bodyPr/>
      <a:lstStyle/>
      <a:p>
        <a:r>
          <a:rPr lang="en-US"/>
          <a:t>Change color scheme.</a:t>
        </a:r>
      </a:p>
    </p188:txBody>
  </p188:cm>
  <p188:cm id="{32ADFDF3-80AD-6341-9A45-C430F2A4D3E0}" authorId="{322262F4-198F-1758-9380-73A8D5E26897}" created="2022-10-15T18:37:43.131">
    <pc:sldMkLst xmlns:pc="http://schemas.microsoft.com/office/powerpoint/2013/main/command">
      <pc:docMk/>
      <pc:sldMk cId="203660323" sldId="402"/>
    </pc:sldMkLst>
    <p188:txBody>
      <a:bodyPr/>
      <a:lstStyle/>
      <a:p>
        <a:r>
          <a:rPr lang="en-US"/>
          <a:t>Break down these calculations more.</a:t>
        </a:r>
      </a:p>
    </p188:txBody>
  </p188:cm>
</p188:cmLst>
</file>

<file path=ppt/comments/modernComment_193_6BDB1E5D.xml><?xml version="1.0" encoding="utf-8"?>
<p188:cmLst xmlns:a="http://schemas.openxmlformats.org/drawingml/2006/main" xmlns:r="http://schemas.openxmlformats.org/officeDocument/2006/relationships" xmlns:p188="http://schemas.microsoft.com/office/powerpoint/2018/8/main">
  <p188:cm id="{175BBE50-2236-9540-9049-647A1C8E42E1}" authorId="{322262F4-198F-1758-9380-73A8D5E26897}" created="2022-10-14T16:59:53.846">
    <pc:sldMkLst xmlns:pc="http://schemas.microsoft.com/office/powerpoint/2013/main/command">
      <pc:docMk/>
      <pc:sldMk cId="1809522269" sldId="403"/>
    </pc:sldMkLst>
    <p188:txBody>
      <a:bodyPr/>
      <a:lstStyle/>
      <a:p>
        <a:r>
          <a:rPr lang="en-US"/>
          <a:t>Change color scheme.</a:t>
        </a:r>
      </a:p>
    </p188:txBody>
  </p188:cm>
</p188:cmLst>
</file>

<file path=ppt/comments/modernComment_194_4DD1467D.xml><?xml version="1.0" encoding="utf-8"?>
<p188:cmLst xmlns:a="http://schemas.openxmlformats.org/drawingml/2006/main" xmlns:r="http://schemas.openxmlformats.org/officeDocument/2006/relationships" xmlns:p188="http://schemas.microsoft.com/office/powerpoint/2018/8/main">
  <p188:cm id="{44658237-EA09-1948-8443-F1C0E940B84C}" authorId="{322262F4-198F-1758-9380-73A8D5E26897}" created="2022-10-14T17:00:02.466">
    <pc:sldMkLst xmlns:pc="http://schemas.microsoft.com/office/powerpoint/2013/main/command">
      <pc:docMk/>
      <pc:sldMk cId="1305560701" sldId="404"/>
    </pc:sldMkLst>
    <p188:txBody>
      <a:bodyPr/>
      <a:lstStyle/>
      <a:p>
        <a:r>
          <a:rPr lang="en-US"/>
          <a:t>Change color scheme.</a:t>
        </a:r>
      </a:p>
    </p188:txBody>
  </p188:cm>
</p188:cmLst>
</file>

<file path=ppt/comments/modernComment_196_D560466D.xml><?xml version="1.0" encoding="utf-8"?>
<p188:cmLst xmlns:a="http://schemas.openxmlformats.org/drawingml/2006/main" xmlns:r="http://schemas.openxmlformats.org/officeDocument/2006/relationships" xmlns:p188="http://schemas.microsoft.com/office/powerpoint/2018/8/main">
  <p188:cm id="{51FC71A1-B6B7-A546-90A2-ECD5C76ABEE4}" authorId="{322262F4-198F-1758-9380-73A8D5E26897}" created="2022-10-15T18:35:27.667">
    <pc:sldMkLst xmlns:pc="http://schemas.microsoft.com/office/powerpoint/2013/main/command">
      <pc:docMk/>
      <pc:sldMk cId="3579856493" sldId="406"/>
    </pc:sldMkLst>
    <p188:txBody>
      <a:bodyPr/>
      <a:lstStyle/>
      <a:p>
        <a:r>
          <a:rPr lang="en-US"/>
          <a:t>Make this graphic more obvious.</a:t>
        </a:r>
      </a:p>
    </p188:txBody>
  </p188:cm>
</p188:cmLst>
</file>

<file path=ppt/comments/modernComment_197_1775E794.xml><?xml version="1.0" encoding="utf-8"?>
<p188:cmLst xmlns:a="http://schemas.openxmlformats.org/drawingml/2006/main" xmlns:r="http://schemas.openxmlformats.org/officeDocument/2006/relationships" xmlns:p188="http://schemas.microsoft.com/office/powerpoint/2018/8/main">
  <p188:cm id="{CCB5259C-FAD6-F24D-94C8-A33545351304}" authorId="{322262F4-198F-1758-9380-73A8D5E26897}" created="2022-10-14T16:59:58.849">
    <pc:sldMkLst xmlns:pc="http://schemas.microsoft.com/office/powerpoint/2013/main/command">
      <pc:docMk/>
      <pc:sldMk cId="393602964" sldId="407"/>
    </pc:sldMkLst>
    <p188:txBody>
      <a:bodyPr/>
      <a:lstStyle/>
      <a:p>
        <a:r>
          <a:rPr lang="en-US"/>
          <a:t>Change color scheme.</a:t>
        </a:r>
      </a:p>
    </p188:txBody>
  </p188:cm>
</p188:cmLst>
</file>

<file path=ppt/comments/modernComment_199_57D3E873.xml><?xml version="1.0" encoding="utf-8"?>
<p188:cmLst xmlns:a="http://schemas.openxmlformats.org/drawingml/2006/main" xmlns:r="http://schemas.openxmlformats.org/officeDocument/2006/relationships" xmlns:p188="http://schemas.microsoft.com/office/powerpoint/2018/8/main">
  <p188:cm id="{543B9F4B-1AEE-9248-B226-CD71265FFD6E}" authorId="{322262F4-198F-1758-9380-73A8D5E26897}" created="2022-10-14T17:00:09.117">
    <pc:sldMkLst xmlns:pc="http://schemas.microsoft.com/office/powerpoint/2013/main/command">
      <pc:docMk/>
      <pc:sldMk cId="1473505395" sldId="409"/>
    </pc:sldMkLst>
    <p188:txBody>
      <a:bodyPr/>
      <a:lstStyle/>
      <a:p>
        <a:r>
          <a:rPr lang="en-US"/>
          <a:t>Change color scheme.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error_diagram</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105679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sensitivity_01</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50769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sensitivity_02</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301972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sensitivity_03</a:t>
            </a:r>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3970211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sensitivity_04</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986477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sensitivity_05</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3953965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sensitivity_06</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2674736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precision_and_validity</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1523095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targets</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20215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weight_example_01</a:t>
            </a:r>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25332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weight_example_02</a:t>
            </a:r>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196764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weight_example_03</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273834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weight_example_04</a:t>
            </a:r>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193528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weight_example_05</a:t>
            </a:r>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2631714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weight_example_06</a:t>
            </a:r>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49206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misclassification_01</a:t>
            </a:r>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1957952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misclassification_02</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384851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891E0087-D222-4197-9743-F5A8ACDEAF8C}" type="datetimeFigureOut">
              <a:rPr lang="en-US" smtClean="0"/>
              <a:pPr/>
              <a:t>10/6/23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DE2D5D50-C2C3-46AC-8268-3FAF0AF70E4A}" type="slidenum">
              <a:rPr lang="en-US" smtClean="0"/>
              <a:pPr/>
              <a:t>‹#›</a:t>
            </a:fld>
            <a:endParaRPr lang="en-US" dirty="0"/>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8A_1AA96DDF.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92_C239C2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93_6BDB1E5D.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97_1775E79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94_4DD1467D.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99_57D3E87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87_729E0C3.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88_3B6FA6A5.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7C_56E302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7D_EE21799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7E_EED56F9A.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7F_35CE36D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80_E0EA0B5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81_5416776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96_D560466D.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71F0E74C-FCF6-984A-BF09-8DD0A0A03861}"/>
              </a:ext>
            </a:extLst>
          </p:cNvPr>
          <p:cNvSpPr/>
          <p:nvPr/>
        </p:nvSpPr>
        <p:spPr>
          <a:xfrm>
            <a:off x="556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50000"/>
                  </a:schemeClr>
                </a:solidFill>
                <a:latin typeface="Avenir Book" panose="02000503020000020003" pitchFamily="2" charset="0"/>
              </a:rPr>
              <a:t>People are </a:t>
            </a:r>
            <a:r>
              <a:rPr lang="en-US" sz="2400" dirty="0">
                <a:solidFill>
                  <a:srgbClr val="C00000">
                    <a:alpha val="50000"/>
                  </a:srgbClr>
                </a:solidFill>
                <a:latin typeface="Avenir Book" panose="02000503020000020003" pitchFamily="2" charset="0"/>
              </a:rPr>
              <a:t>systematic</a:t>
            </a:r>
            <a:r>
              <a:rPr lang="en-US" sz="2400" dirty="0">
                <a:solidFill>
                  <a:schemeClr val="tx1">
                    <a:alpha val="50000"/>
                  </a:schemeClr>
                </a:solidFill>
                <a:latin typeface="Avenir Book" panose="02000503020000020003" pitchFamily="2" charset="0"/>
              </a:rPr>
              <a:t>ally different in sample and population</a:t>
            </a:r>
          </a:p>
        </p:txBody>
      </p:sp>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venir Book" panose="02000503020000020003" pitchFamily="2" charset="0"/>
              </a:rPr>
              <a:t>Systematic</a:t>
            </a:r>
            <a:r>
              <a:rPr lang="en-US" sz="2800" dirty="0">
                <a:solidFill>
                  <a:schemeClr val="tx1"/>
                </a:solidFill>
                <a:latin typeface="Avenir Book" panose="02000503020000020003" pitchFamily="2" charset="0"/>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Avenir Book" panose="02000503020000020003" pitchFamily="2" charset="0"/>
            </a:endParaRPr>
          </a:p>
        </p:txBody>
      </p:sp>
      <p:sp>
        <p:nvSpPr>
          <p:cNvPr id="17" name="Rounded Rectangle 16">
            <a:extLst>
              <a:ext uri="{FF2B5EF4-FFF2-40B4-BE49-F238E27FC236}">
                <a16:creationId xmlns:a16="http://schemas.microsoft.com/office/drawing/2014/main" id="{4A0CC2AD-4FEF-FE4D-BE52-E3A00CE5A282}"/>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Measure</a:t>
            </a:r>
          </a:p>
        </p:txBody>
      </p:sp>
      <p:sp>
        <p:nvSpPr>
          <p:cNvPr id="18" name="Rounded Rectangle 17">
            <a:extLst>
              <a:ext uri="{FF2B5EF4-FFF2-40B4-BE49-F238E27FC236}">
                <a16:creationId xmlns:a16="http://schemas.microsoft.com/office/drawing/2014/main" id="{CAFD98C2-55EA-DB44-9377-7E356833C4A9}"/>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Truth</a:t>
            </a:r>
          </a:p>
        </p:txBody>
      </p:sp>
      <p:sp>
        <p:nvSpPr>
          <p:cNvPr id="19" name="Rounded Rectangle 18">
            <a:extLst>
              <a:ext uri="{FF2B5EF4-FFF2-40B4-BE49-F238E27FC236}">
                <a16:creationId xmlns:a16="http://schemas.microsoft.com/office/drawing/2014/main" id="{A3E2F436-21FE-464B-A014-BE96999A21FE}"/>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20" name="Straight Arrow Connector 19">
            <a:extLst>
              <a:ext uri="{FF2B5EF4-FFF2-40B4-BE49-F238E27FC236}">
                <a16:creationId xmlns:a16="http://schemas.microsoft.com/office/drawing/2014/main" id="{32E0A994-F512-D148-B0B3-DB18B5FA3472}"/>
              </a:ext>
            </a:extLst>
          </p:cNvPr>
          <p:cNvCxnSpPr>
            <a:cxnSpLocks/>
            <a:stCxn id="19" idx="1"/>
            <a:endCxn id="17"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0CA22-6D9D-0D4F-AADC-2586ED100D80}"/>
              </a:ext>
            </a:extLst>
          </p:cNvPr>
          <p:cNvCxnSpPr>
            <a:cxnSpLocks/>
            <a:stCxn id="18" idx="3"/>
            <a:endCxn id="17"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DC295F6-6F27-4642-95F5-BB2F4ECBA9B6}"/>
              </a:ext>
            </a:extLst>
          </p:cNvPr>
          <p:cNvSpPr/>
          <p:nvPr/>
        </p:nvSpPr>
        <p:spPr>
          <a:xfrm>
            <a:off x="556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alpha val="50000"/>
                  </a:schemeClr>
                </a:solidFill>
                <a:latin typeface="Avenir Book" panose="02000503020000020003" pitchFamily="2" charset="0"/>
              </a:rPr>
              <a:t>People are </a:t>
            </a:r>
            <a:r>
              <a:rPr lang="en-US" sz="2800" dirty="0">
                <a:solidFill>
                  <a:srgbClr val="C00000">
                    <a:alpha val="50000"/>
                  </a:srgbClr>
                </a:solidFill>
                <a:latin typeface="Avenir Book" panose="02000503020000020003" pitchFamily="2" charset="0"/>
              </a:rPr>
              <a:t>random</a:t>
            </a:r>
            <a:r>
              <a:rPr lang="en-US" sz="2800" dirty="0">
                <a:solidFill>
                  <a:schemeClr val="tx1">
                    <a:alpha val="50000"/>
                  </a:schemeClr>
                </a:solidFill>
                <a:latin typeface="Avenir Book" panose="02000503020000020003" pitchFamily="2" charset="0"/>
              </a:rPr>
              <a:t>ly different in sample and population</a:t>
            </a:r>
          </a:p>
        </p:txBody>
      </p:sp>
      <p:sp>
        <p:nvSpPr>
          <p:cNvPr id="23" name="Rounded Rectangle 22">
            <a:extLst>
              <a:ext uri="{FF2B5EF4-FFF2-40B4-BE49-F238E27FC236}">
                <a16:creationId xmlns:a16="http://schemas.microsoft.com/office/drawing/2014/main" id="{4AFA6B1B-A762-9B4E-91B8-68A59C2AA1B6}"/>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776F8FC4-6EAE-104B-A8F3-0DB751B762C5}"/>
              </a:ext>
            </a:extLst>
          </p:cNvPr>
          <p:cNvCxnSpPr>
            <a:stCxn id="19" idx="2"/>
            <a:endCxn id="22" idx="0"/>
          </p:cNvCxnSpPr>
          <p:nvPr/>
        </p:nvCxnSpPr>
        <p:spPr>
          <a:xfrm rot="5400000">
            <a:off x="5780215" y="-1144715"/>
            <a:ext cx="631570" cy="83312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C5B4EFCF-AD50-9E4E-8990-E9F194F9C974}"/>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E78FEF-E8DA-7D40-8B7B-1A3C11318C1C}"/>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AC0C9D9-3FD8-8C49-A1E6-7894971B77FB}"/>
              </a:ext>
            </a:extLst>
          </p:cNvPr>
          <p:cNvCxnSpPr>
            <a:stCxn id="23" idx="2"/>
          </p:cNvCxnSpPr>
          <p:nvPr/>
        </p:nvCxnSpPr>
        <p:spPr>
          <a:xfrm rot="5400000">
            <a:off x="3697415" y="2938335"/>
            <a:ext cx="631570" cy="41656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CB21E10F-F2EC-714D-A2E6-C00EE3F38623}"/>
              </a:ext>
            </a:extLst>
          </p:cNvPr>
          <p:cNvCxnSpPr>
            <a:stCxn id="23" idx="2"/>
          </p:cNvCxnSpPr>
          <p:nvPr/>
        </p:nvCxnSpPr>
        <p:spPr>
          <a:xfrm rot="16200000" flipH="1">
            <a:off x="7758968" y="3042381"/>
            <a:ext cx="631570" cy="3957507"/>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8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of classification of exposure</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3129400955"/>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984292">
                  <a:extLst>
                    <a:ext uri="{9D8B030D-6E8A-4147-A177-3AD203B41FA5}">
                      <a16:colId xmlns:a16="http://schemas.microsoft.com/office/drawing/2014/main" val="3071653224"/>
                    </a:ext>
                  </a:extLst>
                </a:gridCol>
                <a:gridCol w="2803160">
                  <a:extLst>
                    <a:ext uri="{9D8B030D-6E8A-4147-A177-3AD203B41FA5}">
                      <a16:colId xmlns:a16="http://schemas.microsoft.com/office/drawing/2014/main" val="4102366795"/>
                    </a:ext>
                  </a:extLst>
                </a:gridCol>
                <a:gridCol w="2893102">
                  <a:extLst>
                    <a:ext uri="{9D8B030D-6E8A-4147-A177-3AD203B41FA5}">
                      <a16:colId xmlns:a16="http://schemas.microsoft.com/office/drawing/2014/main" val="1806218394"/>
                    </a:ext>
                  </a:extLst>
                </a:gridCol>
                <a:gridCol w="1835046">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Exposure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Categorized exposure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Categorized exposure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199748931"/>
                  </a:ext>
                </a:extLst>
              </a:tr>
              <a:tr h="370840">
                <a:tc>
                  <a:txBody>
                    <a:bodyPr/>
                    <a:lstStyle/>
                    <a:p>
                      <a:endParaRPr lang="en-US" sz="2000">
                        <a:latin typeface="Avenir Book" panose="02000503020000020003" pitchFamily="2" charset="0"/>
                      </a:endParaRPr>
                    </a:p>
                  </a:txBody>
                  <a:tcPr/>
                </a:tc>
                <a:tc>
                  <a:txBody>
                    <a:bodyPr/>
                    <a:lstStyle/>
                    <a:p>
                      <a:r>
                        <a:rPr lang="en-US" sz="2000" dirty="0">
                          <a:latin typeface="Avenir Book" panose="02000503020000020003" pitchFamily="2" charset="0"/>
                        </a:rPr>
                        <a:t>Sensitivity = a / (a + c)</a:t>
                      </a:r>
                    </a:p>
                  </a:txBody>
                  <a:tcPr/>
                </a:tc>
                <a:tc>
                  <a:txBody>
                    <a:bodyPr/>
                    <a:lstStyle/>
                    <a:p>
                      <a:r>
                        <a:rPr lang="en-US" sz="2000" dirty="0">
                          <a:latin typeface="Avenir Book" panose="02000503020000020003" pitchFamily="2" charset="0"/>
                        </a:rPr>
                        <a:t>Specificity = d / (b + 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140200"/>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pitchFamily="2" charset="0"/>
              </a:rPr>
              <a:t>Sensitivity: The proportion of people with exposure who we classify as having the exposure.</a:t>
            </a:r>
          </a:p>
          <a:p>
            <a:pPr marL="285750" indent="-285750">
              <a:buFont typeface="Arial" panose="020B0604020202020204" pitchFamily="34" charset="0"/>
              <a:buChar char="•"/>
            </a:pPr>
            <a:endParaRPr lang="en-US" sz="2800" dirty="0">
              <a:latin typeface="Avenir Book" panose="02000503020000020003" pitchFamily="2" charset="0"/>
            </a:endParaRPr>
          </a:p>
          <a:p>
            <a:pPr marL="285750" indent="-285750">
              <a:buFont typeface="Arial" panose="020B0604020202020204" pitchFamily="34" charset="0"/>
              <a:buChar char="•"/>
            </a:pPr>
            <a:r>
              <a:rPr lang="en-US" sz="2800" dirty="0">
                <a:latin typeface="Avenir Book" panose="02000503020000020003" pitchFamily="2" charset="0"/>
              </a:rPr>
              <a:t>Specificity: The proportion of people without the exposure who we classify as not having the exposure.</a:t>
            </a:r>
          </a:p>
        </p:txBody>
      </p:sp>
    </p:spTree>
    <p:extLst>
      <p:ext uri="{BB962C8B-B14F-4D97-AF65-F5344CB8AC3E}">
        <p14:creationId xmlns:p14="http://schemas.microsoft.com/office/powerpoint/2010/main" val="447311327"/>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254300170"/>
              </p:ext>
            </p:extLst>
          </p:nvPr>
        </p:nvGraphicFramePr>
        <p:xfrm>
          <a:off x="838200" y="1825625"/>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a:t>
                      </a:r>
                    </a:p>
                  </a:txBody>
                  <a:tcPr/>
                </a:tc>
                <a:tc>
                  <a:txBody>
                    <a:bodyPr/>
                    <a:lstStyle/>
                    <a:p>
                      <a:pPr algn="ctr"/>
                      <a:r>
                        <a:rPr lang="en-US" sz="2000" dirty="0">
                          <a:latin typeface="Avenir Book" panose="02000503020000020003" pitchFamily="2" charset="0"/>
                        </a:rPr>
                        <a:t>50</a:t>
                      </a:r>
                    </a:p>
                  </a:txBody>
                  <a:tcPr/>
                </a:tc>
                <a:tc>
                  <a:txBody>
                    <a:bodyPr/>
                    <a:lstStyle/>
                    <a:p>
                      <a:pPr algn="ctr"/>
                      <a:r>
                        <a:rPr lang="en-US" sz="2000" dirty="0">
                          <a:latin typeface="Avenir Book" panose="02000503020000020003" pitchFamily="2" charset="0"/>
                        </a:rPr>
                        <a:t>130</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a:t>
                      </a:r>
                    </a:p>
                  </a:txBody>
                  <a:tcPr/>
                </a:tc>
                <a:tc>
                  <a:txBody>
                    <a:bodyPr/>
                    <a:lstStyle/>
                    <a:p>
                      <a:pPr algn="ctr"/>
                      <a:r>
                        <a:rPr lang="en-US" sz="2000" dirty="0">
                          <a:latin typeface="Avenir Book" panose="02000503020000020003" pitchFamily="2" charset="0"/>
                        </a:rPr>
                        <a:t>50</a:t>
                      </a:r>
                    </a:p>
                  </a:txBody>
                  <a:tcPr/>
                </a:tc>
                <a:tc>
                  <a:txBody>
                    <a:bodyPr/>
                    <a:lstStyle/>
                    <a:p>
                      <a:pPr algn="ctr"/>
                      <a:r>
                        <a:rPr lang="en-US" sz="2000" dirty="0">
                          <a:latin typeface="Avenir Book" panose="02000503020000020003" pitchFamily="2" charset="0"/>
                        </a:rPr>
                        <a:t>70</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200</a:t>
                      </a:r>
                    </a:p>
                  </a:txBody>
                  <a:tcPr/>
                </a:tc>
                <a:extLst>
                  <a:ext uri="{0D108BD9-81ED-4DB2-BD59-A6C34878D82A}">
                    <a16:rowId xmlns:a16="http://schemas.microsoft.com/office/drawing/2014/main" val="790723229"/>
                  </a:ext>
                </a:extLst>
              </a:tr>
              <a:tr h="370840">
                <a:tc>
                  <a:txBody>
                    <a:bodyPr/>
                    <a:lstStyle/>
                    <a:p>
                      <a:endParaRPr lang="en-US" sz="2000" dirty="0">
                        <a:latin typeface="Avenir Book" panose="02000503020000020003"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Odds =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Odds = 1</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820153638"/>
                  </a:ext>
                </a:extLst>
              </a:tr>
              <a:tr h="370840">
                <a:tc>
                  <a:txBody>
                    <a:bodyPr/>
                    <a:lstStyle/>
                    <a:p>
                      <a:endParaRPr lang="en-US" sz="2000" dirty="0">
                        <a:latin typeface="Avenir Book" panose="02000503020000020003" pitchFamily="2"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True OR = 4 / 1 = 4</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054413125"/>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813300"/>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 outcome = 0.8</a:t>
            </a:r>
          </a:p>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without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without outcome = 0.8</a:t>
            </a:r>
            <a:endParaRPr lang="en-US" sz="2800" dirty="0">
              <a:latin typeface="Avenir Book" panose="02000503020000020003" pitchFamily="2" charset="0"/>
            </a:endParaRPr>
          </a:p>
        </p:txBody>
      </p:sp>
    </p:spTree>
    <p:extLst>
      <p:ext uri="{BB962C8B-B14F-4D97-AF65-F5344CB8AC3E}">
        <p14:creationId xmlns:p14="http://schemas.microsoft.com/office/powerpoint/2010/main" val="203660323"/>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3677046500"/>
              </p:ext>
            </p:extLst>
          </p:nvPr>
        </p:nvGraphicFramePr>
        <p:xfrm>
          <a:off x="838200" y="2651125"/>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80*0.9 = 72</a:t>
                      </a:r>
                    </a:p>
                  </a:txBody>
                  <a:tcPr/>
                </a:tc>
                <a:tc>
                  <a:txBody>
                    <a:bodyPr/>
                    <a:lstStyle/>
                    <a:p>
                      <a:pPr algn="ctr"/>
                      <a:r>
                        <a:rPr lang="en-US" sz="2000" dirty="0">
                          <a:latin typeface="Avenir Book" panose="02000503020000020003" pitchFamily="2" charset="0"/>
                        </a:rPr>
                        <a:t>50*0.9 = 45</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20*0.8 = 16</a:t>
                      </a:r>
                    </a:p>
                  </a:txBody>
                  <a:tcPr/>
                </a:tc>
                <a:tc>
                  <a:txBody>
                    <a:bodyPr/>
                    <a:lstStyle/>
                    <a:p>
                      <a:pPr algn="ctr"/>
                      <a:r>
                        <a:rPr lang="en-US" sz="2000" dirty="0">
                          <a:latin typeface="Avenir Book" panose="02000503020000020003" pitchFamily="2" charset="0"/>
                        </a:rPr>
                        <a:t>50*0.8 = 40</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88</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676378"/>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 outcome = 0.8</a:t>
            </a:r>
          </a:p>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without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without outcome = 0.8</a:t>
            </a:r>
            <a:endParaRPr lang="en-US" sz="2800" dirty="0">
              <a:latin typeface="Avenir Book" panose="02000503020000020003" pitchFamily="2" charset="0"/>
            </a:endParaRPr>
          </a:p>
        </p:txBody>
      </p:sp>
      <p:sp>
        <p:nvSpPr>
          <p:cNvPr id="3" name="TextBox 2">
            <a:extLst>
              <a:ext uri="{FF2B5EF4-FFF2-40B4-BE49-F238E27FC236}">
                <a16:creationId xmlns:a16="http://schemas.microsoft.com/office/drawing/2014/main" id="{B91B5291-EE03-B442-A586-0C7530D2C610}"/>
              </a:ext>
            </a:extLst>
          </p:cNvPr>
          <p:cNvSpPr txBox="1"/>
          <p:nvPr/>
        </p:nvSpPr>
        <p:spPr>
          <a:xfrm>
            <a:off x="838200" y="1841500"/>
            <a:ext cx="10531094" cy="646331"/>
          </a:xfrm>
          <a:prstGeom prst="rect">
            <a:avLst/>
          </a:prstGeom>
          <a:noFill/>
        </p:spPr>
        <p:txBody>
          <a:bodyPr wrap="square" rtlCol="0">
            <a:spAutoFit/>
          </a:bodyPr>
          <a:lstStyle/>
          <a:p>
            <a:r>
              <a:rPr lang="en-US" dirty="0">
                <a:latin typeface="Avenir Book" panose="02000503020000020003" pitchFamily="2" charset="0"/>
              </a:rPr>
              <a:t>First, how many people from the true distribution below were miscategorized in the observed distribution?</a:t>
            </a:r>
          </a:p>
        </p:txBody>
      </p:sp>
    </p:spTree>
    <p:extLst>
      <p:ext uri="{BB962C8B-B14F-4D97-AF65-F5344CB8AC3E}">
        <p14:creationId xmlns:p14="http://schemas.microsoft.com/office/powerpoint/2010/main" val="1809522269"/>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3268614612"/>
              </p:ext>
            </p:extLst>
          </p:nvPr>
        </p:nvGraphicFramePr>
        <p:xfrm>
          <a:off x="822706" y="2361644"/>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80*0.9 = 72</a:t>
                      </a:r>
                    </a:p>
                  </a:txBody>
                  <a:tcPr/>
                </a:tc>
                <a:tc>
                  <a:txBody>
                    <a:bodyPr/>
                    <a:lstStyle/>
                    <a:p>
                      <a:pPr algn="ctr"/>
                      <a:r>
                        <a:rPr lang="en-US" sz="2000" dirty="0">
                          <a:latin typeface="Avenir Book" panose="02000503020000020003" pitchFamily="2" charset="0"/>
                        </a:rPr>
                        <a:t>50*0.9 = 45</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20*0.8 = 16</a:t>
                      </a:r>
                    </a:p>
                  </a:txBody>
                  <a:tcPr/>
                </a:tc>
                <a:tc>
                  <a:txBody>
                    <a:bodyPr/>
                    <a:lstStyle/>
                    <a:p>
                      <a:pPr algn="ctr"/>
                      <a:r>
                        <a:rPr lang="en-US" sz="2000" dirty="0">
                          <a:latin typeface="Avenir Book" panose="02000503020000020003" pitchFamily="2" charset="0"/>
                        </a:rPr>
                        <a:t>50*0.8 = 40</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88</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
        <p:nvSpPr>
          <p:cNvPr id="3" name="TextBox 2">
            <a:extLst>
              <a:ext uri="{FF2B5EF4-FFF2-40B4-BE49-F238E27FC236}">
                <a16:creationId xmlns:a16="http://schemas.microsoft.com/office/drawing/2014/main" id="{B91B5291-EE03-B442-A586-0C7530D2C610}"/>
              </a:ext>
            </a:extLst>
          </p:cNvPr>
          <p:cNvSpPr txBox="1"/>
          <p:nvPr/>
        </p:nvSpPr>
        <p:spPr>
          <a:xfrm>
            <a:off x="838200" y="1690688"/>
            <a:ext cx="10531094" cy="646331"/>
          </a:xfrm>
          <a:prstGeom prst="rect">
            <a:avLst/>
          </a:prstGeom>
          <a:noFill/>
        </p:spPr>
        <p:txBody>
          <a:bodyPr wrap="square" rtlCol="0">
            <a:spAutoFit/>
          </a:bodyPr>
          <a:lstStyle/>
          <a:p>
            <a:r>
              <a:rPr lang="en-US" dirty="0">
                <a:latin typeface="Avenir Book" panose="02000503020000020003" pitchFamily="2" charset="0"/>
              </a:rPr>
              <a:t>Second, how many people do we need to move from exposure + to exposure – and vice versa to find the biased result?</a:t>
            </a:r>
          </a:p>
        </p:txBody>
      </p:sp>
      <p:graphicFrame>
        <p:nvGraphicFramePr>
          <p:cNvPr id="6" name="Table 4">
            <a:extLst>
              <a:ext uri="{FF2B5EF4-FFF2-40B4-BE49-F238E27FC236}">
                <a16:creationId xmlns:a16="http://schemas.microsoft.com/office/drawing/2014/main" id="{B511E549-0233-3B40-B1AA-3AA1D0E70ED0}"/>
              </a:ext>
            </a:extLst>
          </p:cNvPr>
          <p:cNvGraphicFramePr>
            <a:graphicFrameLocks/>
          </p:cNvGraphicFramePr>
          <p:nvPr>
            <p:extLst>
              <p:ext uri="{D42A27DB-BD31-4B8C-83A1-F6EECF244321}">
                <p14:modId xmlns:p14="http://schemas.microsoft.com/office/powerpoint/2010/main" val="3766426263"/>
              </p:ext>
            </p:extLst>
          </p:nvPr>
        </p:nvGraphicFramePr>
        <p:xfrm>
          <a:off x="838200" y="4443969"/>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20 - 16 = 4</a:t>
                      </a:r>
                    </a:p>
                  </a:txBody>
                  <a:tcPr/>
                </a:tc>
                <a:tc>
                  <a:txBody>
                    <a:bodyPr/>
                    <a:lstStyle/>
                    <a:p>
                      <a:pPr algn="ctr"/>
                      <a:r>
                        <a:rPr lang="en-US" sz="2000" dirty="0">
                          <a:latin typeface="Avenir Book" panose="02000503020000020003" pitchFamily="2" charset="0"/>
                        </a:rPr>
                        <a:t>50 - 40 = 10</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 – 72 = 8</a:t>
                      </a:r>
                    </a:p>
                  </a:txBody>
                  <a:tcPr/>
                </a:tc>
                <a:tc>
                  <a:txBody>
                    <a:bodyPr/>
                    <a:lstStyle/>
                    <a:p>
                      <a:pPr algn="ctr"/>
                      <a:r>
                        <a:rPr lang="en-US" sz="2000" dirty="0">
                          <a:latin typeface="Avenir Book" panose="02000503020000020003" pitchFamily="2" charset="0"/>
                        </a:rPr>
                        <a:t>50 – 45 = 5</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12</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393602964"/>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1707100013"/>
              </p:ext>
            </p:extLst>
          </p:nvPr>
        </p:nvGraphicFramePr>
        <p:xfrm>
          <a:off x="822706" y="625356"/>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80*0.9 = 72</a:t>
                      </a:r>
                    </a:p>
                  </a:txBody>
                  <a:tcPr/>
                </a:tc>
                <a:tc>
                  <a:txBody>
                    <a:bodyPr/>
                    <a:lstStyle/>
                    <a:p>
                      <a:pPr algn="ctr"/>
                      <a:r>
                        <a:rPr lang="en-US" sz="2000" dirty="0">
                          <a:latin typeface="Avenir Book" panose="02000503020000020003" pitchFamily="2" charset="0"/>
                        </a:rPr>
                        <a:t>50*0.9 = 45</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20*0.8 = 16</a:t>
                      </a:r>
                    </a:p>
                  </a:txBody>
                  <a:tcPr/>
                </a:tc>
                <a:tc>
                  <a:txBody>
                    <a:bodyPr/>
                    <a:lstStyle/>
                    <a:p>
                      <a:pPr algn="ctr"/>
                      <a:r>
                        <a:rPr lang="en-US" sz="2000" dirty="0">
                          <a:latin typeface="Avenir Book" panose="02000503020000020003" pitchFamily="2" charset="0"/>
                        </a:rPr>
                        <a:t>50*0.8 = 40</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88</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
        <p:nvSpPr>
          <p:cNvPr id="3" name="TextBox 2">
            <a:extLst>
              <a:ext uri="{FF2B5EF4-FFF2-40B4-BE49-F238E27FC236}">
                <a16:creationId xmlns:a16="http://schemas.microsoft.com/office/drawing/2014/main" id="{B91B5291-EE03-B442-A586-0C7530D2C610}"/>
              </a:ext>
            </a:extLst>
          </p:cNvPr>
          <p:cNvSpPr txBox="1"/>
          <p:nvPr/>
        </p:nvSpPr>
        <p:spPr>
          <a:xfrm>
            <a:off x="853694" y="2260043"/>
            <a:ext cx="10531094" cy="369332"/>
          </a:xfrm>
          <a:prstGeom prst="rect">
            <a:avLst/>
          </a:prstGeom>
          <a:noFill/>
        </p:spPr>
        <p:txBody>
          <a:bodyPr wrap="square" rtlCol="0">
            <a:spAutoFit/>
          </a:bodyPr>
          <a:lstStyle/>
          <a:p>
            <a:r>
              <a:rPr lang="en-US" dirty="0">
                <a:latin typeface="Avenir Book" panose="02000503020000020003" pitchFamily="2" charset="0"/>
              </a:rPr>
              <a:t>Second, how many people do we need to move from exposure + to exposure – and vice versa?</a:t>
            </a:r>
          </a:p>
        </p:txBody>
      </p:sp>
      <p:graphicFrame>
        <p:nvGraphicFramePr>
          <p:cNvPr id="6" name="Table 4">
            <a:extLst>
              <a:ext uri="{FF2B5EF4-FFF2-40B4-BE49-F238E27FC236}">
                <a16:creationId xmlns:a16="http://schemas.microsoft.com/office/drawing/2014/main" id="{B511E549-0233-3B40-B1AA-3AA1D0E70ED0}"/>
              </a:ext>
            </a:extLst>
          </p:cNvPr>
          <p:cNvGraphicFramePr>
            <a:graphicFrameLocks/>
          </p:cNvGraphicFramePr>
          <p:nvPr>
            <p:extLst>
              <p:ext uri="{D42A27DB-BD31-4B8C-83A1-F6EECF244321}">
                <p14:modId xmlns:p14="http://schemas.microsoft.com/office/powerpoint/2010/main" val="568233115"/>
              </p:ext>
            </p:extLst>
          </p:nvPr>
        </p:nvGraphicFramePr>
        <p:xfrm>
          <a:off x="822706" y="2679102"/>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20 - 16 = 4</a:t>
                      </a:r>
                    </a:p>
                  </a:txBody>
                  <a:tcPr/>
                </a:tc>
                <a:tc>
                  <a:txBody>
                    <a:bodyPr/>
                    <a:lstStyle/>
                    <a:p>
                      <a:pPr algn="ctr"/>
                      <a:r>
                        <a:rPr lang="en-US" sz="2000" dirty="0">
                          <a:latin typeface="Avenir Book" panose="02000503020000020003" pitchFamily="2" charset="0"/>
                        </a:rPr>
                        <a:t>50 - 40 = 10</a:t>
                      </a:r>
                    </a:p>
                  </a:txBody>
                  <a:tcPr/>
                </a:tc>
                <a:tc>
                  <a:txBody>
                    <a:bodyPr/>
                    <a:lstStyle/>
                    <a:p>
                      <a:pPr algn="ctr"/>
                      <a:r>
                        <a:rPr lang="en-US" sz="2000" dirty="0">
                          <a:latin typeface="Avenir Book" panose="02000503020000020003" pitchFamily="2" charset="0"/>
                        </a:rPr>
                        <a:t>14</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 – 72 = 8</a:t>
                      </a:r>
                    </a:p>
                  </a:txBody>
                  <a:tcPr/>
                </a:tc>
                <a:tc>
                  <a:txBody>
                    <a:bodyPr/>
                    <a:lstStyle/>
                    <a:p>
                      <a:pPr algn="ctr"/>
                      <a:r>
                        <a:rPr lang="en-US" sz="2000" dirty="0">
                          <a:latin typeface="Avenir Book" panose="02000503020000020003" pitchFamily="2" charset="0"/>
                        </a:rPr>
                        <a:t>50 – 45 = 5</a:t>
                      </a:r>
                    </a:p>
                  </a:txBody>
                  <a:tcPr/>
                </a:tc>
                <a:tc>
                  <a:txBody>
                    <a:bodyPr/>
                    <a:lstStyle/>
                    <a:p>
                      <a:pPr algn="ctr"/>
                      <a:r>
                        <a:rPr lang="en-US" sz="2000" dirty="0">
                          <a:latin typeface="Avenir Book" panose="02000503020000020003" pitchFamily="2" charset="0"/>
                        </a:rPr>
                        <a:t>13</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12</a:t>
                      </a:r>
                    </a:p>
                  </a:txBody>
                  <a:tcPr/>
                </a:tc>
                <a:tc>
                  <a:txBody>
                    <a:bodyPr/>
                    <a:lstStyle/>
                    <a:p>
                      <a:pPr algn="ctr"/>
                      <a:r>
                        <a:rPr lang="en-US" sz="2000" dirty="0">
                          <a:latin typeface="Avenir Book" panose="02000503020000020003" pitchFamily="2" charset="0"/>
                        </a:rPr>
                        <a:t>15</a:t>
                      </a:r>
                    </a:p>
                  </a:txBody>
                  <a:tcPr/>
                </a:tc>
                <a:tc>
                  <a:txBody>
                    <a:bodyPr/>
                    <a:lstStyle/>
                    <a:p>
                      <a:pPr algn="ctr"/>
                      <a:r>
                        <a:rPr lang="en-US" sz="2000" dirty="0">
                          <a:latin typeface="Avenir Book" panose="02000503020000020003" pitchFamily="2" charset="0"/>
                        </a:rPr>
                        <a:t>27</a:t>
                      </a:r>
                    </a:p>
                  </a:txBody>
                  <a:tcPr/>
                </a:tc>
                <a:extLst>
                  <a:ext uri="{0D108BD9-81ED-4DB2-BD59-A6C34878D82A}">
                    <a16:rowId xmlns:a16="http://schemas.microsoft.com/office/drawing/2014/main" val="790723229"/>
                  </a:ext>
                </a:extLst>
              </a:tr>
            </a:tbl>
          </a:graphicData>
        </a:graphic>
      </p:graphicFrame>
      <p:sp>
        <p:nvSpPr>
          <p:cNvPr id="7" name="TextBox 6">
            <a:extLst>
              <a:ext uri="{FF2B5EF4-FFF2-40B4-BE49-F238E27FC236}">
                <a16:creationId xmlns:a16="http://schemas.microsoft.com/office/drawing/2014/main" id="{C9A85152-1A23-D34A-B681-115574E4399C}"/>
              </a:ext>
            </a:extLst>
          </p:cNvPr>
          <p:cNvSpPr txBox="1"/>
          <p:nvPr/>
        </p:nvSpPr>
        <p:spPr>
          <a:xfrm>
            <a:off x="838200" y="49728"/>
            <a:ext cx="10531094" cy="646331"/>
          </a:xfrm>
          <a:prstGeom prst="rect">
            <a:avLst/>
          </a:prstGeom>
          <a:noFill/>
        </p:spPr>
        <p:txBody>
          <a:bodyPr wrap="square" rtlCol="0">
            <a:spAutoFit/>
          </a:bodyPr>
          <a:lstStyle/>
          <a:p>
            <a:r>
              <a:rPr lang="en-US" dirty="0">
                <a:latin typeface="Avenir Book" panose="02000503020000020003" pitchFamily="2" charset="0"/>
              </a:rPr>
              <a:t>First, how many people from the true distribution below were miscategorized in the observed distribution?</a:t>
            </a:r>
          </a:p>
        </p:txBody>
      </p:sp>
      <p:sp>
        <p:nvSpPr>
          <p:cNvPr id="8" name="TextBox 7">
            <a:extLst>
              <a:ext uri="{FF2B5EF4-FFF2-40B4-BE49-F238E27FC236}">
                <a16:creationId xmlns:a16="http://schemas.microsoft.com/office/drawing/2014/main" id="{BDFC09D8-AB8D-E94A-980B-0E3387531275}"/>
              </a:ext>
            </a:extLst>
          </p:cNvPr>
          <p:cNvSpPr txBox="1"/>
          <p:nvPr/>
        </p:nvSpPr>
        <p:spPr>
          <a:xfrm>
            <a:off x="838200" y="4676181"/>
            <a:ext cx="10531094" cy="369332"/>
          </a:xfrm>
          <a:prstGeom prst="rect">
            <a:avLst/>
          </a:prstGeom>
          <a:noFill/>
        </p:spPr>
        <p:txBody>
          <a:bodyPr wrap="square" rtlCol="0">
            <a:spAutoFit/>
          </a:bodyPr>
          <a:lstStyle/>
          <a:p>
            <a:r>
              <a:rPr lang="en-US" dirty="0">
                <a:latin typeface="Avenir Book" panose="02000503020000020003" pitchFamily="2" charset="0"/>
              </a:rPr>
              <a:t>Third, add people to wrong category so that we can see the effect of misclassification…</a:t>
            </a:r>
          </a:p>
        </p:txBody>
      </p:sp>
      <p:graphicFrame>
        <p:nvGraphicFramePr>
          <p:cNvPr id="9" name="Table 4">
            <a:extLst>
              <a:ext uri="{FF2B5EF4-FFF2-40B4-BE49-F238E27FC236}">
                <a16:creationId xmlns:a16="http://schemas.microsoft.com/office/drawing/2014/main" id="{D5260641-87FE-E14D-9832-7802D188E1CC}"/>
              </a:ext>
            </a:extLst>
          </p:cNvPr>
          <p:cNvGraphicFramePr>
            <a:graphicFrameLocks/>
          </p:cNvGraphicFramePr>
          <p:nvPr>
            <p:extLst>
              <p:ext uri="{D42A27DB-BD31-4B8C-83A1-F6EECF244321}">
                <p14:modId xmlns:p14="http://schemas.microsoft.com/office/powerpoint/2010/main" val="1402814549"/>
              </p:ext>
            </p:extLst>
          </p:nvPr>
        </p:nvGraphicFramePr>
        <p:xfrm>
          <a:off x="822706" y="5095240"/>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72 + 4 = 76</a:t>
                      </a:r>
                    </a:p>
                  </a:txBody>
                  <a:tcPr/>
                </a:tc>
                <a:tc>
                  <a:txBody>
                    <a:bodyPr/>
                    <a:lstStyle/>
                    <a:p>
                      <a:pPr algn="ctr"/>
                      <a:r>
                        <a:rPr lang="en-US" sz="2000" dirty="0">
                          <a:latin typeface="Avenir Book" panose="02000503020000020003" pitchFamily="2" charset="0"/>
                        </a:rPr>
                        <a:t>45 + 10 = 55</a:t>
                      </a:r>
                    </a:p>
                  </a:txBody>
                  <a:tcPr/>
                </a:tc>
                <a:tc>
                  <a:txBody>
                    <a:bodyPr/>
                    <a:lstStyle/>
                    <a:p>
                      <a:pPr algn="ctr"/>
                      <a:r>
                        <a:rPr lang="en-US" sz="2000" dirty="0">
                          <a:latin typeface="Avenir Book" panose="02000503020000020003" pitchFamily="2" charset="0"/>
                        </a:rPr>
                        <a:t>131</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16 + 8 = 24</a:t>
                      </a:r>
                    </a:p>
                  </a:txBody>
                  <a:tcPr/>
                </a:tc>
                <a:tc>
                  <a:txBody>
                    <a:bodyPr/>
                    <a:lstStyle/>
                    <a:p>
                      <a:pPr algn="ctr"/>
                      <a:r>
                        <a:rPr lang="en-US" sz="2000" dirty="0">
                          <a:latin typeface="Avenir Book" panose="02000503020000020003" pitchFamily="2" charset="0"/>
                        </a:rPr>
                        <a:t>40 + 5 = 45</a:t>
                      </a:r>
                    </a:p>
                  </a:txBody>
                  <a:tcPr/>
                </a:tc>
                <a:tc>
                  <a:txBody>
                    <a:bodyPr/>
                    <a:lstStyle/>
                    <a:p>
                      <a:pPr algn="ctr"/>
                      <a:r>
                        <a:rPr lang="en-US" sz="2000" dirty="0">
                          <a:latin typeface="Avenir Book" panose="02000503020000020003" pitchFamily="2" charset="0"/>
                        </a:rPr>
                        <a:t>69</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200</a:t>
                      </a: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1305560701"/>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4258955480"/>
              </p:ext>
            </p:extLst>
          </p:nvPr>
        </p:nvGraphicFramePr>
        <p:xfrm>
          <a:off x="838200" y="1508125"/>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80</a:t>
                      </a:r>
                    </a:p>
                  </a:txBody>
                  <a:tcPr/>
                </a:tc>
                <a:tc>
                  <a:txBody>
                    <a:bodyPr/>
                    <a:lstStyle/>
                    <a:p>
                      <a:pPr algn="ctr"/>
                      <a:r>
                        <a:rPr lang="en-US" sz="2000" dirty="0"/>
                        <a:t>50</a:t>
                      </a:r>
                    </a:p>
                  </a:txBody>
                  <a:tcPr/>
                </a:tc>
                <a:tc>
                  <a:txBody>
                    <a:bodyPr/>
                    <a:lstStyle/>
                    <a:p>
                      <a:pPr algn="ctr"/>
                      <a:r>
                        <a:rPr lang="en-US" sz="2000" dirty="0"/>
                        <a:t>130</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20</a:t>
                      </a:r>
                    </a:p>
                  </a:txBody>
                  <a:tcPr/>
                </a:tc>
                <a:tc>
                  <a:txBody>
                    <a:bodyPr/>
                    <a:lstStyle/>
                    <a:p>
                      <a:pPr algn="ctr"/>
                      <a:r>
                        <a:rPr lang="en-US" sz="2000" dirty="0"/>
                        <a:t>50</a:t>
                      </a:r>
                    </a:p>
                  </a:txBody>
                  <a:tcPr/>
                </a:tc>
                <a:tc>
                  <a:txBody>
                    <a:bodyPr/>
                    <a:lstStyle/>
                    <a:p>
                      <a:pPr algn="ctr"/>
                      <a:r>
                        <a:rPr lang="en-US" sz="2000" dirty="0"/>
                        <a:t>70</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r h="370840">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1</a:t>
                      </a:r>
                    </a:p>
                  </a:txBody>
                  <a:tcPr/>
                </a:tc>
                <a:tc>
                  <a:txBody>
                    <a:bodyPr/>
                    <a:lstStyle/>
                    <a:p>
                      <a:endParaRPr lang="en-US" sz="2000" dirty="0"/>
                    </a:p>
                  </a:txBody>
                  <a:tcPr/>
                </a:tc>
                <a:extLst>
                  <a:ext uri="{0D108BD9-81ED-4DB2-BD59-A6C34878D82A}">
                    <a16:rowId xmlns:a16="http://schemas.microsoft.com/office/drawing/2014/main" val="2820153638"/>
                  </a:ext>
                </a:extLst>
              </a:tr>
              <a:tr h="370840">
                <a:tc>
                  <a:txBody>
                    <a:bodyPr/>
                    <a:lstStyle/>
                    <a:p>
                      <a:endParaRPr lang="en-US" sz="20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True OR = 4 / 1 = 4</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p>
                  </a:txBody>
                  <a:tcPr/>
                </a:tc>
                <a:extLst>
                  <a:ext uri="{0D108BD9-81ED-4DB2-BD59-A6C34878D82A}">
                    <a16:rowId xmlns:a16="http://schemas.microsoft.com/office/drawing/2014/main" val="1054413125"/>
                  </a:ext>
                </a:extLst>
              </a:tr>
            </a:tbl>
          </a:graphicData>
        </a:graphic>
      </p:graphicFrame>
      <p:graphicFrame>
        <p:nvGraphicFramePr>
          <p:cNvPr id="6" name="Table 4">
            <a:extLst>
              <a:ext uri="{FF2B5EF4-FFF2-40B4-BE49-F238E27FC236}">
                <a16:creationId xmlns:a16="http://schemas.microsoft.com/office/drawing/2014/main" id="{094A67D7-91F8-7947-BABB-E24CC0785A3E}"/>
              </a:ext>
            </a:extLst>
          </p:cNvPr>
          <p:cNvGraphicFramePr>
            <a:graphicFrameLocks/>
          </p:cNvGraphicFramePr>
          <p:nvPr>
            <p:extLst>
              <p:ext uri="{D42A27DB-BD31-4B8C-83A1-F6EECF244321}">
                <p14:modId xmlns:p14="http://schemas.microsoft.com/office/powerpoint/2010/main" val="2701134837"/>
              </p:ext>
            </p:extLst>
          </p:nvPr>
        </p:nvGraphicFramePr>
        <p:xfrm>
          <a:off x="822706" y="4366260"/>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274079">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274079">
                <a:tc>
                  <a:txBody>
                    <a:bodyPr/>
                    <a:lstStyle/>
                    <a:p>
                      <a:r>
                        <a:rPr lang="en-US" sz="2000" dirty="0"/>
                        <a:t>Exposure +</a:t>
                      </a:r>
                    </a:p>
                  </a:txBody>
                  <a:tcPr/>
                </a:tc>
                <a:tc>
                  <a:txBody>
                    <a:bodyPr/>
                    <a:lstStyle/>
                    <a:p>
                      <a:pPr algn="ctr"/>
                      <a:r>
                        <a:rPr lang="en-US" sz="2000" dirty="0"/>
                        <a:t>76</a:t>
                      </a:r>
                    </a:p>
                  </a:txBody>
                  <a:tcPr/>
                </a:tc>
                <a:tc>
                  <a:txBody>
                    <a:bodyPr/>
                    <a:lstStyle/>
                    <a:p>
                      <a:pPr algn="ctr"/>
                      <a:r>
                        <a:rPr lang="en-US" sz="2000" dirty="0"/>
                        <a:t>55</a:t>
                      </a:r>
                    </a:p>
                  </a:txBody>
                  <a:tcPr/>
                </a:tc>
                <a:tc>
                  <a:txBody>
                    <a:bodyPr/>
                    <a:lstStyle/>
                    <a:p>
                      <a:pPr algn="ctr"/>
                      <a:r>
                        <a:rPr lang="en-US" sz="2000" dirty="0"/>
                        <a:t>131</a:t>
                      </a:r>
                    </a:p>
                  </a:txBody>
                  <a:tcPr/>
                </a:tc>
                <a:extLst>
                  <a:ext uri="{0D108BD9-81ED-4DB2-BD59-A6C34878D82A}">
                    <a16:rowId xmlns:a16="http://schemas.microsoft.com/office/drawing/2014/main" val="266549803"/>
                  </a:ext>
                </a:extLst>
              </a:tr>
              <a:tr h="274079">
                <a:tc>
                  <a:txBody>
                    <a:bodyPr/>
                    <a:lstStyle/>
                    <a:p>
                      <a:r>
                        <a:rPr lang="en-US" sz="2000" dirty="0"/>
                        <a:t>Exposure -</a:t>
                      </a:r>
                    </a:p>
                  </a:txBody>
                  <a:tcPr/>
                </a:tc>
                <a:tc>
                  <a:txBody>
                    <a:bodyPr/>
                    <a:lstStyle/>
                    <a:p>
                      <a:pPr algn="ctr"/>
                      <a:r>
                        <a:rPr lang="en-US" sz="2000" dirty="0"/>
                        <a:t>24</a:t>
                      </a:r>
                    </a:p>
                  </a:txBody>
                  <a:tcPr/>
                </a:tc>
                <a:tc>
                  <a:txBody>
                    <a:bodyPr/>
                    <a:lstStyle/>
                    <a:p>
                      <a:pPr algn="ctr"/>
                      <a:r>
                        <a:rPr lang="en-US" sz="2000" dirty="0"/>
                        <a:t>45</a:t>
                      </a:r>
                    </a:p>
                  </a:txBody>
                  <a:tcPr/>
                </a:tc>
                <a:tc>
                  <a:txBody>
                    <a:bodyPr/>
                    <a:lstStyle/>
                    <a:p>
                      <a:pPr algn="ctr"/>
                      <a:r>
                        <a:rPr lang="en-US" sz="2000" dirty="0"/>
                        <a:t>69</a:t>
                      </a:r>
                    </a:p>
                  </a:txBody>
                  <a:tcPr/>
                </a:tc>
                <a:extLst>
                  <a:ext uri="{0D108BD9-81ED-4DB2-BD59-A6C34878D82A}">
                    <a16:rowId xmlns:a16="http://schemas.microsoft.com/office/drawing/2014/main" val="1199748931"/>
                  </a:ext>
                </a:extLst>
              </a:tr>
              <a:tr h="274079">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r h="274079">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3.1667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1.2222</a:t>
                      </a:r>
                    </a:p>
                  </a:txBody>
                  <a:tcPr/>
                </a:tc>
                <a:tc>
                  <a:txBody>
                    <a:bodyPr/>
                    <a:lstStyle/>
                    <a:p>
                      <a:endParaRPr lang="en-US" sz="2000" dirty="0"/>
                    </a:p>
                  </a:txBody>
                  <a:tcPr/>
                </a:tc>
                <a:extLst>
                  <a:ext uri="{0D108BD9-81ED-4DB2-BD59-A6C34878D82A}">
                    <a16:rowId xmlns:a16="http://schemas.microsoft.com/office/drawing/2014/main" val="2820153638"/>
                  </a:ext>
                </a:extLst>
              </a:tr>
              <a:tr h="274079">
                <a:tc>
                  <a:txBody>
                    <a:bodyPr/>
                    <a:lstStyle/>
                    <a:p>
                      <a:endParaRPr lang="en-US" sz="20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Observed OR = 3.1667 / 1.2222 = 2.5909</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p>
                  </a:txBody>
                  <a:tcPr/>
                </a:tc>
                <a:extLst>
                  <a:ext uri="{0D108BD9-81ED-4DB2-BD59-A6C34878D82A}">
                    <a16:rowId xmlns:a16="http://schemas.microsoft.com/office/drawing/2014/main" val="1054413125"/>
                  </a:ext>
                </a:extLst>
              </a:tr>
            </a:tbl>
          </a:graphicData>
        </a:graphic>
      </p:graphicFrame>
    </p:spTree>
    <p:extLst>
      <p:ext uri="{BB962C8B-B14F-4D97-AF65-F5344CB8AC3E}">
        <p14:creationId xmlns:p14="http://schemas.microsoft.com/office/powerpoint/2010/main" val="1473505395"/>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6620604" y="4250993"/>
            <a:ext cx="2700206" cy="98567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Information Bias</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9494520" y="424274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Confounding</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sp>
        <p:nvSpPr>
          <p:cNvPr id="22" name="Rounded Rectangle 21">
            <a:extLst>
              <a:ext uri="{FF2B5EF4-FFF2-40B4-BE49-F238E27FC236}">
                <a16:creationId xmlns:a16="http://schemas.microsoft.com/office/drawing/2014/main" id="{76AD4F2F-AB32-0F4F-82CD-F8ABB1F5CBF1}"/>
              </a:ext>
            </a:extLst>
          </p:cNvPr>
          <p:cNvSpPr/>
          <p:nvPr/>
        </p:nvSpPr>
        <p:spPr>
          <a:xfrm>
            <a:off x="55693" y="2196588"/>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Random</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8572500" y="220542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3412463" y="-486949"/>
            <a:ext cx="675508" cy="469156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16200000" flipH="1">
            <a:off x="7666450" y="-49370"/>
            <a:ext cx="684340" cy="38252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cxnSpLocks/>
            <a:stCxn id="23" idx="2"/>
            <a:endCxn id="29" idx="0"/>
          </p:cNvCxnSpPr>
          <p:nvPr/>
        </p:nvCxnSpPr>
        <p:spPr>
          <a:xfrm rot="5400000">
            <a:off x="6985215" y="1306715"/>
            <a:ext cx="1049768" cy="482228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cxnSpLocks/>
            <a:stCxn id="23" idx="2"/>
            <a:endCxn id="14" idx="0"/>
          </p:cNvCxnSpPr>
          <p:nvPr/>
        </p:nvCxnSpPr>
        <p:spPr>
          <a:xfrm rot="16200000" flipH="1">
            <a:off x="9857366" y="3256846"/>
            <a:ext cx="1049768" cy="922020"/>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3750217" y="424274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venir Book" panose="02000503020000020003" pitchFamily="2" charset="0"/>
              </a:rPr>
              <a:t>Selection Bias</a:t>
            </a:r>
          </a:p>
        </p:txBody>
      </p:sp>
      <p:cxnSp>
        <p:nvCxnSpPr>
          <p:cNvPr id="30" name="Elbow Connector 29">
            <a:extLst>
              <a:ext uri="{FF2B5EF4-FFF2-40B4-BE49-F238E27FC236}">
                <a16:creationId xmlns:a16="http://schemas.microsoft.com/office/drawing/2014/main" id="{9ABF0878-B6F2-4C4D-8795-919841E5D949}"/>
              </a:ext>
            </a:extLst>
          </p:cNvPr>
          <p:cNvCxnSpPr>
            <a:cxnSpLocks/>
            <a:stCxn id="23" idx="2"/>
            <a:endCxn id="13" idx="0"/>
          </p:cNvCxnSpPr>
          <p:nvPr/>
        </p:nvCxnSpPr>
        <p:spPr>
          <a:xfrm rot="5400000">
            <a:off x="8416964" y="2746716"/>
            <a:ext cx="1058021" cy="195053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A65E490E-D70E-E840-A54E-A34D2EB8F420}"/>
              </a:ext>
            </a:extLst>
          </p:cNvPr>
          <p:cNvSpPr/>
          <p:nvPr/>
        </p:nvSpPr>
        <p:spPr>
          <a:xfrm>
            <a:off x="55693" y="3378200"/>
            <a:ext cx="2697480" cy="987552"/>
          </a:xfrm>
          <a:prstGeom prst="roundRect">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Precision</a:t>
            </a:r>
          </a:p>
        </p:txBody>
      </p:sp>
      <p:sp>
        <p:nvSpPr>
          <p:cNvPr id="41" name="Rounded Rectangle 40">
            <a:extLst>
              <a:ext uri="{FF2B5EF4-FFF2-40B4-BE49-F238E27FC236}">
                <a16:creationId xmlns:a16="http://schemas.microsoft.com/office/drawing/2014/main" id="{80E22104-043C-CF49-BA0B-B5F7819B9170}"/>
              </a:ext>
            </a:extLst>
          </p:cNvPr>
          <p:cNvSpPr/>
          <p:nvPr/>
        </p:nvSpPr>
        <p:spPr>
          <a:xfrm>
            <a:off x="6620604" y="5562600"/>
            <a:ext cx="2697480" cy="987552"/>
          </a:xfrm>
          <a:prstGeom prst="roundRect">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Validity</a:t>
            </a:r>
          </a:p>
        </p:txBody>
      </p:sp>
    </p:spTree>
    <p:extLst>
      <p:ext uri="{BB962C8B-B14F-4D97-AF65-F5344CB8AC3E}">
        <p14:creationId xmlns:p14="http://schemas.microsoft.com/office/powerpoint/2010/main" val="120185027"/>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Icon&#10;&#10;Description automatically generated">
            <a:extLst>
              <a:ext uri="{FF2B5EF4-FFF2-40B4-BE49-F238E27FC236}">
                <a16:creationId xmlns:a16="http://schemas.microsoft.com/office/drawing/2014/main" id="{CD31B45B-C60F-A64E-878A-9892DBBD6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791" y="643467"/>
            <a:ext cx="2543217" cy="2543217"/>
          </a:xfrm>
          <a:prstGeom prst="rect">
            <a:avLst/>
          </a:prstGeom>
        </p:spPr>
      </p:pic>
      <p:cxnSp>
        <p:nvCxnSpPr>
          <p:cNvPr id="26" name="Straight Connector 2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extLst>
              <a:ext uri="{FF2B5EF4-FFF2-40B4-BE49-F238E27FC236}">
                <a16:creationId xmlns:a16="http://schemas.microsoft.com/office/drawing/2014/main" id="{B8740509-2899-0348-807B-562717B5F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177" y="643467"/>
            <a:ext cx="2543217" cy="2543217"/>
          </a:xfrm>
          <a:prstGeom prst="rect">
            <a:avLst/>
          </a:prstGeom>
        </p:spPr>
      </p:pic>
      <p:cxnSp>
        <p:nvCxnSpPr>
          <p:cNvPr id="28" name="Straight Connector 2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B45D3F86-4028-7345-AED3-A7924FF61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468" y="3671316"/>
            <a:ext cx="2545862" cy="2545862"/>
          </a:xfrm>
          <a:prstGeom prst="rect">
            <a:avLst/>
          </a:prstGeom>
        </p:spPr>
      </p:pic>
      <p:pic>
        <p:nvPicPr>
          <p:cNvPr id="10" name="Picture 9" descr="Icon&#10;&#10;Description automatically generated">
            <a:extLst>
              <a:ext uri="{FF2B5EF4-FFF2-40B4-BE49-F238E27FC236}">
                <a16:creationId xmlns:a16="http://schemas.microsoft.com/office/drawing/2014/main" id="{319B101B-C2DA-A447-9E86-6E3AA26E8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8051" y="3671316"/>
            <a:ext cx="2553469" cy="2553469"/>
          </a:xfrm>
          <a:prstGeom prst="rect">
            <a:avLst/>
          </a:prstGeom>
        </p:spPr>
      </p:pic>
      <p:sp>
        <p:nvSpPr>
          <p:cNvPr id="22" name="TextBox 21">
            <a:extLst>
              <a:ext uri="{FF2B5EF4-FFF2-40B4-BE49-F238E27FC236}">
                <a16:creationId xmlns:a16="http://schemas.microsoft.com/office/drawing/2014/main" id="{CAC93865-BD4F-C548-B96D-B51BCD94331E}"/>
              </a:ext>
            </a:extLst>
          </p:cNvPr>
          <p:cNvSpPr txBox="1"/>
          <p:nvPr/>
        </p:nvSpPr>
        <p:spPr>
          <a:xfrm>
            <a:off x="2227574" y="271490"/>
            <a:ext cx="2547401" cy="461665"/>
          </a:xfrm>
          <a:prstGeom prst="rect">
            <a:avLst/>
          </a:prstGeom>
          <a:noFill/>
        </p:spPr>
        <p:txBody>
          <a:bodyPr wrap="square" rtlCol="0">
            <a:spAutoFit/>
          </a:bodyPr>
          <a:lstStyle/>
          <a:p>
            <a:pPr algn="ctr"/>
            <a:r>
              <a:rPr lang="en-US" sz="2400" dirty="0">
                <a:latin typeface="Avenir Book" panose="02000503020000020003" pitchFamily="2" charset="0"/>
              </a:rPr>
              <a:t>Precise and Valid</a:t>
            </a:r>
          </a:p>
        </p:txBody>
      </p:sp>
      <p:sp>
        <p:nvSpPr>
          <p:cNvPr id="31" name="Oval 30">
            <a:extLst>
              <a:ext uri="{FF2B5EF4-FFF2-40B4-BE49-F238E27FC236}">
                <a16:creationId xmlns:a16="http://schemas.microsoft.com/office/drawing/2014/main" id="{F6BBEC57-DEE9-7042-9DF1-3D652E96AC85}"/>
              </a:ext>
            </a:extLst>
          </p:cNvPr>
          <p:cNvSpPr/>
          <p:nvPr/>
        </p:nvSpPr>
        <p:spPr>
          <a:xfrm>
            <a:off x="3310154" y="17338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595BB593-E3D0-B147-B1EC-62A6304B1C87}"/>
              </a:ext>
            </a:extLst>
          </p:cNvPr>
          <p:cNvSpPr/>
          <p:nvPr/>
        </p:nvSpPr>
        <p:spPr>
          <a:xfrm>
            <a:off x="3462554" y="18862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5FE97D18-93BE-8C44-9FA1-AD3A412A45C7}"/>
              </a:ext>
            </a:extLst>
          </p:cNvPr>
          <p:cNvSpPr/>
          <p:nvPr/>
        </p:nvSpPr>
        <p:spPr>
          <a:xfrm>
            <a:off x="3501275" y="168805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8CFB3B92-2112-7E47-8876-F964679D9B58}"/>
              </a:ext>
            </a:extLst>
          </p:cNvPr>
          <p:cNvSpPr/>
          <p:nvPr/>
        </p:nvSpPr>
        <p:spPr>
          <a:xfrm>
            <a:off x="8987054" y="113990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Oval 35">
            <a:extLst>
              <a:ext uri="{FF2B5EF4-FFF2-40B4-BE49-F238E27FC236}">
                <a16:creationId xmlns:a16="http://schemas.microsoft.com/office/drawing/2014/main" id="{DEA08513-6817-F844-9D3B-F4214C16D3DF}"/>
              </a:ext>
            </a:extLst>
          </p:cNvPr>
          <p:cNvSpPr/>
          <p:nvPr/>
        </p:nvSpPr>
        <p:spPr>
          <a:xfrm>
            <a:off x="9139454" y="129230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1772E388-062B-8D42-BCB2-7A5F2F171B6C}"/>
              </a:ext>
            </a:extLst>
          </p:cNvPr>
          <p:cNvSpPr/>
          <p:nvPr/>
        </p:nvSpPr>
        <p:spPr>
          <a:xfrm>
            <a:off x="9178175" y="109412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TextBox 37">
            <a:extLst>
              <a:ext uri="{FF2B5EF4-FFF2-40B4-BE49-F238E27FC236}">
                <a16:creationId xmlns:a16="http://schemas.microsoft.com/office/drawing/2014/main" id="{34035D36-A25B-0F4E-AFF6-A683150A5E46}"/>
              </a:ext>
            </a:extLst>
          </p:cNvPr>
          <p:cNvSpPr txBox="1"/>
          <p:nvPr/>
        </p:nvSpPr>
        <p:spPr>
          <a:xfrm>
            <a:off x="7487751" y="271490"/>
            <a:ext cx="2425700" cy="461665"/>
          </a:xfrm>
          <a:prstGeom prst="rect">
            <a:avLst/>
          </a:prstGeom>
          <a:noFill/>
        </p:spPr>
        <p:txBody>
          <a:bodyPr wrap="square" rtlCol="0">
            <a:spAutoFit/>
          </a:bodyPr>
          <a:lstStyle/>
          <a:p>
            <a:pPr algn="ctr"/>
            <a:r>
              <a:rPr lang="en-US" sz="2400" dirty="0">
                <a:latin typeface="Avenir Book" panose="02000503020000020003" pitchFamily="2" charset="0"/>
              </a:rPr>
              <a:t>Precise not Valid</a:t>
            </a:r>
          </a:p>
        </p:txBody>
      </p:sp>
      <p:sp>
        <p:nvSpPr>
          <p:cNvPr id="39" name="Oval 38">
            <a:extLst>
              <a:ext uri="{FF2B5EF4-FFF2-40B4-BE49-F238E27FC236}">
                <a16:creationId xmlns:a16="http://schemas.microsoft.com/office/drawing/2014/main" id="{5DA32876-677D-B749-B96E-808FC00588E3}"/>
              </a:ext>
            </a:extLst>
          </p:cNvPr>
          <p:cNvSpPr/>
          <p:nvPr/>
        </p:nvSpPr>
        <p:spPr>
          <a:xfrm>
            <a:off x="3099584" y="45913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323FF98F-5B9C-F244-9352-8CD443F4CC32}"/>
              </a:ext>
            </a:extLst>
          </p:cNvPr>
          <p:cNvSpPr/>
          <p:nvPr/>
        </p:nvSpPr>
        <p:spPr>
          <a:xfrm>
            <a:off x="3447651" y="5160018"/>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0F399105-B8BB-1446-842E-CA5863ED1553}"/>
              </a:ext>
            </a:extLst>
          </p:cNvPr>
          <p:cNvSpPr/>
          <p:nvPr/>
        </p:nvSpPr>
        <p:spPr>
          <a:xfrm>
            <a:off x="3682520" y="468195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015C3A60-6240-8C43-B4F2-7C95B0182F29}"/>
              </a:ext>
            </a:extLst>
          </p:cNvPr>
          <p:cNvSpPr/>
          <p:nvPr/>
        </p:nvSpPr>
        <p:spPr>
          <a:xfrm>
            <a:off x="7983754" y="41087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57D2AA69-9D03-D647-A5F0-06BAE9283618}"/>
              </a:ext>
            </a:extLst>
          </p:cNvPr>
          <p:cNvSpPr/>
          <p:nvPr/>
        </p:nvSpPr>
        <p:spPr>
          <a:xfrm>
            <a:off x="7799685" y="554528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BDA68770-E2A4-6B42-B19A-BCE66E928CC1}"/>
              </a:ext>
            </a:extLst>
          </p:cNvPr>
          <p:cNvSpPr/>
          <p:nvPr/>
        </p:nvSpPr>
        <p:spPr>
          <a:xfrm>
            <a:off x="9048831" y="3984661"/>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extBox 47">
            <a:extLst>
              <a:ext uri="{FF2B5EF4-FFF2-40B4-BE49-F238E27FC236}">
                <a16:creationId xmlns:a16="http://schemas.microsoft.com/office/drawing/2014/main" id="{FF4CEA5D-AD0A-0B48-935B-9F191DBE9646}"/>
              </a:ext>
            </a:extLst>
          </p:cNvPr>
          <p:cNvSpPr txBox="1"/>
          <p:nvPr/>
        </p:nvSpPr>
        <p:spPr>
          <a:xfrm>
            <a:off x="2288425" y="6121066"/>
            <a:ext cx="2425700" cy="461665"/>
          </a:xfrm>
          <a:prstGeom prst="rect">
            <a:avLst/>
          </a:prstGeom>
          <a:noFill/>
        </p:spPr>
        <p:txBody>
          <a:bodyPr wrap="square" rtlCol="0">
            <a:spAutoFit/>
          </a:bodyPr>
          <a:lstStyle/>
          <a:p>
            <a:pPr algn="ctr"/>
            <a:r>
              <a:rPr lang="en-US" sz="2400" dirty="0">
                <a:latin typeface="Avenir Book" panose="02000503020000020003" pitchFamily="2" charset="0"/>
              </a:rPr>
              <a:t>Valid not Precise</a:t>
            </a:r>
          </a:p>
        </p:txBody>
      </p:sp>
      <p:sp>
        <p:nvSpPr>
          <p:cNvPr id="49" name="TextBox 48">
            <a:extLst>
              <a:ext uri="{FF2B5EF4-FFF2-40B4-BE49-F238E27FC236}">
                <a16:creationId xmlns:a16="http://schemas.microsoft.com/office/drawing/2014/main" id="{EC643537-4DD9-5645-B6F0-4AED1CD6A023}"/>
              </a:ext>
            </a:extLst>
          </p:cNvPr>
          <p:cNvSpPr txBox="1"/>
          <p:nvPr/>
        </p:nvSpPr>
        <p:spPr>
          <a:xfrm>
            <a:off x="7339685" y="6121066"/>
            <a:ext cx="2721832" cy="830997"/>
          </a:xfrm>
          <a:prstGeom prst="rect">
            <a:avLst/>
          </a:prstGeom>
          <a:noFill/>
        </p:spPr>
        <p:txBody>
          <a:bodyPr wrap="square" rtlCol="0">
            <a:spAutoFit/>
          </a:bodyPr>
          <a:lstStyle/>
          <a:p>
            <a:pPr algn="ctr"/>
            <a:r>
              <a:rPr lang="en-US" sz="2400" dirty="0">
                <a:latin typeface="Avenir Book" panose="02000503020000020003" pitchFamily="2" charset="0"/>
              </a:rPr>
              <a:t>Not Valid or Precise</a:t>
            </a:r>
          </a:p>
        </p:txBody>
      </p:sp>
    </p:spTree>
    <p:extLst>
      <p:ext uri="{BB962C8B-B14F-4D97-AF65-F5344CB8AC3E}">
        <p14:creationId xmlns:p14="http://schemas.microsoft.com/office/powerpoint/2010/main" val="997172901"/>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077218"/>
          </a:xfrm>
          <a:prstGeom prst="rect">
            <a:avLst/>
          </a:prstGeom>
          <a:noFill/>
        </p:spPr>
        <p:txBody>
          <a:bodyPr wrap="square" rtlCol="0">
            <a:spAutoFit/>
          </a:bodyPr>
          <a:lstStyle/>
          <a:p>
            <a:pPr algn="ctr"/>
            <a:r>
              <a:rPr lang="en-US" sz="3200" dirty="0">
                <a:latin typeface="Avenir Book" panose="02000503020000020003" pitchFamily="2" charset="0"/>
              </a:rPr>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a:solidFill>
            <a:srgbClr val="AE6041"/>
          </a:solidFill>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077218"/>
          </a:xfrm>
          <a:prstGeom prst="rect">
            <a:avLst/>
          </a:prstGeom>
          <a:noFill/>
        </p:spPr>
        <p:txBody>
          <a:bodyPr wrap="square" rtlCol="0">
            <a:spAutoFit/>
          </a:bodyPr>
          <a:lstStyle/>
          <a:p>
            <a:pPr algn="ctr"/>
            <a:r>
              <a:rPr lang="en-US" sz="3200" dirty="0">
                <a:latin typeface="Avenir Book" panose="02000503020000020003" pitchFamily="2" charset="0"/>
              </a:rPr>
              <a:t>Standard Diet Measured Weight  = 150</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a:solidFill>
            <a:srgbClr val="AE6041"/>
          </a:solidFill>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latin typeface="Avenir Book" panose="02000503020000020003" pitchFamily="2" charset="0"/>
              </a:rPr>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107996"/>
          </a:xfrm>
          <a:prstGeom prst="rect">
            <a:avLst/>
          </a:prstGeom>
          <a:noFill/>
        </p:spPr>
        <p:txBody>
          <a:bodyPr wrap="square" rtlCol="0">
            <a:spAutoFit/>
          </a:bodyPr>
          <a:lstStyle/>
          <a:p>
            <a:pPr algn="ctr"/>
            <a:r>
              <a:rPr lang="en-US" sz="3200" dirty="0">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latin typeface="Avenir Book" panose="02000503020000020003" pitchFamily="2" charset="0"/>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30" name="Picture 229" descr="Icon&#10;&#10;Description automatically generated">
            <a:extLst>
              <a:ext uri="{FF2B5EF4-FFF2-40B4-BE49-F238E27FC236}">
                <a16:creationId xmlns:a16="http://schemas.microsoft.com/office/drawing/2014/main" id="{AA33A9BC-FF36-F342-AB11-324D322EB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231" name="TextBox 230">
            <a:extLst>
              <a:ext uri="{FF2B5EF4-FFF2-40B4-BE49-F238E27FC236}">
                <a16:creationId xmlns:a16="http://schemas.microsoft.com/office/drawing/2014/main" id="{3D40EAA5-6428-EB43-80E9-3169FF528013}"/>
              </a:ext>
            </a:extLst>
          </p:cNvPr>
          <p:cNvSpPr txBox="1"/>
          <p:nvPr/>
        </p:nvSpPr>
        <p:spPr>
          <a:xfrm>
            <a:off x="4823290" y="5983140"/>
            <a:ext cx="384829" cy="376961"/>
          </a:xfrm>
          <a:prstGeom prst="rect">
            <a:avLst/>
          </a:prstGeom>
          <a:noFill/>
        </p:spPr>
        <p:txBody>
          <a:bodyPr wrap="square" rtlCol="0">
            <a:spAutoFit/>
          </a:bodyPr>
          <a:lstStyle/>
          <a:p>
            <a:r>
              <a:rPr lang="en-US" dirty="0">
                <a:latin typeface="Avenir Book" panose="02000503020000020003" pitchFamily="2" charset="0"/>
              </a:rPr>
              <a:t>✅</a:t>
            </a:r>
          </a:p>
        </p:txBody>
      </p:sp>
    </p:spTree>
    <p:extLst>
      <p:ext uri="{BB962C8B-B14F-4D97-AF65-F5344CB8AC3E}">
        <p14:creationId xmlns:p14="http://schemas.microsoft.com/office/powerpoint/2010/main" val="91107369"/>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107996"/>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107996"/>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107996"/>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913297492"/>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400" dirty="0">
                          <a:latin typeface="Avenir Book" panose="02000503020000020003" pitchFamily="2" charset="0"/>
                        </a:rPr>
                        <a:t>Diet</a:t>
                      </a:r>
                    </a:p>
                  </a:txBody>
                  <a:tcPr marL="133395" marR="133395" marT="66698" marB="66698"/>
                </a:tc>
                <a:tc>
                  <a:txBody>
                    <a:bodyPr/>
                    <a:lstStyle/>
                    <a:p>
                      <a:pPr algn="ctr"/>
                      <a:r>
                        <a:rPr lang="en-US" sz="2400" dirty="0">
                          <a:latin typeface="Avenir Book" panose="02000503020000020003" pitchFamily="2" charset="0"/>
                        </a:rPr>
                        <a:t>True</a:t>
                      </a:r>
                    </a:p>
                  </a:txBody>
                  <a:tcPr marL="133395" marR="133395" marT="66698" marB="66698"/>
                </a:tc>
                <a:tc>
                  <a:txBody>
                    <a:bodyPr/>
                    <a:lstStyle/>
                    <a:p>
                      <a:pPr algn="ctr"/>
                      <a:r>
                        <a:rPr lang="en-US" sz="2400" dirty="0">
                          <a:latin typeface="Avenir Book" panose="02000503020000020003" pitchFamily="2" charset="0"/>
                        </a:rPr>
                        <a:t>Measured</a:t>
                      </a:r>
                    </a:p>
                  </a:txBody>
                  <a:tcPr marL="133395" marR="133395" marT="66698" marB="66698"/>
                </a:tc>
                <a:tc>
                  <a:txBody>
                    <a:bodyPr/>
                    <a:lstStyle/>
                    <a:p>
                      <a:pPr algn="ctr"/>
                      <a:r>
                        <a:rPr lang="en-US" sz="2400" dirty="0">
                          <a:latin typeface="Avenir Book" panose="02000503020000020003" pitchFamily="2" charset="0"/>
                        </a:rPr>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400" dirty="0">
                          <a:latin typeface="Avenir Book" panose="02000503020000020003" pitchFamily="2" charset="0"/>
                        </a:rPr>
                        <a:t>Standard</a:t>
                      </a:r>
                    </a:p>
                  </a:txBody>
                  <a:tcPr marL="133395" marR="133395" marT="66698" marB="66698"/>
                </a:tc>
                <a:tc>
                  <a:txBody>
                    <a:bodyPr/>
                    <a:lstStyle/>
                    <a:p>
                      <a:pPr algn="ctr"/>
                      <a:r>
                        <a:rPr lang="en-US" sz="2400" dirty="0">
                          <a:latin typeface="Avenir Book" panose="02000503020000020003" pitchFamily="2" charset="0"/>
                        </a:rPr>
                        <a:t>150</a:t>
                      </a:r>
                    </a:p>
                  </a:txBody>
                  <a:tcPr marL="133395" marR="133395" marT="66698" marB="66698"/>
                </a:tc>
                <a:tc>
                  <a:txBody>
                    <a:bodyPr/>
                    <a:lstStyle/>
                    <a:p>
                      <a:pPr algn="ctr"/>
                      <a:r>
                        <a:rPr lang="en-US" sz="2400" dirty="0">
                          <a:latin typeface="Avenir Book" panose="02000503020000020003" pitchFamily="2" charset="0"/>
                        </a:rPr>
                        <a:t>150</a:t>
                      </a:r>
                    </a:p>
                  </a:txBody>
                  <a:tcPr marL="133395" marR="133395" marT="66698" marB="66698"/>
                </a:tc>
                <a:tc>
                  <a:txBody>
                    <a:bodyPr/>
                    <a:lstStyle/>
                    <a:p>
                      <a:pPr algn="ctr"/>
                      <a:r>
                        <a:rPr lang="en-US" sz="2400" dirty="0">
                          <a:latin typeface="Avenir Book" panose="02000503020000020003" pitchFamily="2" charset="0"/>
                        </a:rPr>
                        <a:t>0</a:t>
                      </a:r>
                    </a:p>
                  </a:txBody>
                  <a:tcPr marL="133395" marR="133395" marT="66698" marB="66698"/>
                </a:tc>
                <a:extLst>
                  <a:ext uri="{0D108BD9-81ED-4DB2-BD59-A6C34878D82A}">
                    <a16:rowId xmlns:a16="http://schemas.microsoft.com/office/drawing/2014/main" val="2845841758"/>
                  </a:ext>
                </a:extLst>
              </a:tr>
              <a:tr h="540992">
                <a:tc>
                  <a:txBody>
                    <a:bodyPr/>
                    <a:lstStyle/>
                    <a:p>
                      <a:r>
                        <a:rPr lang="en-US" sz="2400" dirty="0">
                          <a:latin typeface="Avenir Book" panose="02000503020000020003" pitchFamily="2" charset="0"/>
                        </a:rPr>
                        <a:t>Vegetarian</a:t>
                      </a:r>
                    </a:p>
                  </a:txBody>
                  <a:tcPr marL="133395" marR="133395" marT="66698" marB="66698"/>
                </a:tc>
                <a:tc>
                  <a:txBody>
                    <a:bodyPr/>
                    <a:lstStyle/>
                    <a:p>
                      <a:pPr algn="ctr"/>
                      <a:r>
                        <a:rPr lang="en-US" sz="2400" dirty="0">
                          <a:latin typeface="Avenir Book" panose="02000503020000020003" pitchFamily="2" charset="0"/>
                        </a:rPr>
                        <a:t>140</a:t>
                      </a:r>
                    </a:p>
                  </a:txBody>
                  <a:tcPr marL="133395" marR="133395" marT="66698" marB="66698"/>
                </a:tc>
                <a:tc>
                  <a:txBody>
                    <a:bodyPr/>
                    <a:lstStyle/>
                    <a:p>
                      <a:pPr algn="ctr"/>
                      <a:r>
                        <a:rPr lang="en-US" sz="2400" dirty="0">
                          <a:latin typeface="Avenir Book" panose="02000503020000020003" pitchFamily="2" charset="0"/>
                        </a:rPr>
                        <a:t>140</a:t>
                      </a:r>
                    </a:p>
                  </a:txBody>
                  <a:tcPr marL="133395" marR="133395" marT="66698" marB="66698"/>
                </a:tc>
                <a:tc>
                  <a:txBody>
                    <a:bodyPr/>
                    <a:lstStyle/>
                    <a:p>
                      <a:pPr algn="ctr"/>
                      <a:r>
                        <a:rPr lang="en-US" sz="2400" dirty="0">
                          <a:latin typeface="Avenir Book" panose="02000503020000020003" pitchFamily="2" charset="0"/>
                        </a:rPr>
                        <a:t>0</a:t>
                      </a:r>
                    </a:p>
                  </a:txBody>
                  <a:tcPr marL="133395" marR="133395" marT="66698" marB="66698"/>
                </a:tc>
                <a:extLst>
                  <a:ext uri="{0D108BD9-81ED-4DB2-BD59-A6C34878D82A}">
                    <a16:rowId xmlns:a16="http://schemas.microsoft.com/office/drawing/2014/main" val="356935536"/>
                  </a:ext>
                </a:extLst>
              </a:tr>
              <a:tr h="540992">
                <a:tc>
                  <a:txBody>
                    <a:bodyPr/>
                    <a:lstStyle/>
                    <a:p>
                      <a:r>
                        <a:rPr lang="en-US" sz="2400" dirty="0">
                          <a:latin typeface="Avenir Book" panose="02000503020000020003" pitchFamily="2" charset="0"/>
                        </a:rPr>
                        <a:t>Difference</a:t>
                      </a:r>
                    </a:p>
                  </a:txBody>
                  <a:tcPr marL="133395" marR="133395" marT="66698" marB="66698"/>
                </a:tc>
                <a:tc>
                  <a:txBody>
                    <a:bodyPr/>
                    <a:lstStyle/>
                    <a:p>
                      <a:pPr algn="ctr"/>
                      <a:r>
                        <a:rPr lang="en-US" sz="2400" dirty="0">
                          <a:latin typeface="Avenir Book" panose="02000503020000020003" pitchFamily="2" charset="0"/>
                        </a:rPr>
                        <a:t>10</a:t>
                      </a:r>
                    </a:p>
                  </a:txBody>
                  <a:tcPr marL="133395" marR="133395" marT="66698" marB="66698"/>
                </a:tc>
                <a:tc>
                  <a:txBody>
                    <a:bodyPr/>
                    <a:lstStyle/>
                    <a:p>
                      <a:pPr algn="ctr"/>
                      <a:r>
                        <a:rPr lang="en-US" sz="2400" dirty="0">
                          <a:latin typeface="Avenir Book" panose="02000503020000020003" pitchFamily="2" charset="0"/>
                        </a:rPr>
                        <a:t>10</a:t>
                      </a:r>
                    </a:p>
                  </a:txBody>
                  <a:tcPr marL="133395" marR="133395" marT="66698" marB="66698"/>
                </a:tc>
                <a:tc>
                  <a:txBody>
                    <a:bodyPr/>
                    <a:lstStyle/>
                    <a:p>
                      <a:pPr algn="ctr"/>
                      <a:r>
                        <a:rPr lang="en-US" sz="2400" dirty="0">
                          <a:latin typeface="Avenir Book" panose="02000503020000020003" pitchFamily="2" charset="0"/>
                        </a:rPr>
                        <a:t>0</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399517122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077218"/>
          </a:xfrm>
          <a:prstGeom prst="rect">
            <a:avLst/>
          </a:prstGeom>
          <a:noFill/>
        </p:spPr>
        <p:txBody>
          <a:bodyPr wrap="square" rtlCol="0">
            <a:spAutoFit/>
          </a:bodyPr>
          <a:lstStyle/>
          <a:p>
            <a:pPr algn="ctr"/>
            <a:r>
              <a:rPr lang="en-US" sz="3200" dirty="0">
                <a:latin typeface="Avenir Book" panose="02000503020000020003" pitchFamily="2" charset="0"/>
              </a:rPr>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a:solidFill>
            <a:srgbClr val="AE6041"/>
          </a:solidFill>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077218"/>
          </a:xfrm>
          <a:prstGeom prst="rect">
            <a:avLst/>
          </a:prstGeom>
          <a:noFill/>
        </p:spPr>
        <p:txBody>
          <a:bodyPr wrap="square" rtlCol="0">
            <a:spAutoFit/>
          </a:bodyPr>
          <a:lstStyle/>
          <a:p>
            <a:pPr algn="ctr"/>
            <a:r>
              <a:rPr lang="en-US" sz="3200" dirty="0">
                <a:latin typeface="Avenir Book" panose="02000503020000020003" pitchFamily="2" charset="0"/>
              </a:rPr>
              <a:t>Standard Diet Measured Weight  = 155</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a:solidFill>
            <a:srgbClr val="AE6041"/>
          </a:solidFill>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latin typeface="Avenir Book" panose="02000503020000020003" pitchFamily="2" charset="0"/>
              </a:rPr>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077218"/>
          </a:xfrm>
          <a:prstGeom prst="rect">
            <a:avLst/>
          </a:prstGeom>
          <a:noFill/>
        </p:spPr>
        <p:txBody>
          <a:bodyPr wrap="square" rtlCol="0">
            <a:spAutoFit/>
          </a:bodyPr>
          <a:lstStyle/>
          <a:p>
            <a:pPr algn="ctr"/>
            <a:r>
              <a:rPr lang="en-US" sz="3200" dirty="0">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latin typeface="Avenir Book" panose="02000503020000020003" pitchFamily="2" charset="0"/>
              </a:rPr>
              <a:t>Vegetarian Diet Measured Weight  = 145</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30" name="Picture 229" descr="Icon&#10;&#10;Description automatically generated">
            <a:extLst>
              <a:ext uri="{FF2B5EF4-FFF2-40B4-BE49-F238E27FC236}">
                <a16:creationId xmlns:a16="http://schemas.microsoft.com/office/drawing/2014/main" id="{AA33A9BC-FF36-F342-AB11-324D322EB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114" name="TextBox 113">
            <a:extLst>
              <a:ext uri="{FF2B5EF4-FFF2-40B4-BE49-F238E27FC236}">
                <a16:creationId xmlns:a16="http://schemas.microsoft.com/office/drawing/2014/main" id="{E55818A0-D490-DD4F-BA91-495CA6697A20}"/>
              </a:ext>
            </a:extLst>
          </p:cNvPr>
          <p:cNvSpPr txBox="1"/>
          <p:nvPr/>
        </p:nvSpPr>
        <p:spPr>
          <a:xfrm>
            <a:off x="4800418" y="6034633"/>
            <a:ext cx="384829" cy="376961"/>
          </a:xfrm>
          <a:prstGeom prst="rect">
            <a:avLst/>
          </a:prstGeom>
          <a:noFill/>
        </p:spPr>
        <p:txBody>
          <a:bodyPr wrap="square" rtlCol="0">
            <a:spAutoFit/>
          </a:bodyPr>
          <a:lstStyle/>
          <a:p>
            <a:r>
              <a:rPr lang="en-US" dirty="0">
                <a:latin typeface="Avenir Book" panose="02000503020000020003" pitchFamily="2" charset="0"/>
              </a:rPr>
              <a:t>❌</a:t>
            </a:r>
          </a:p>
        </p:txBody>
      </p:sp>
    </p:spTree>
    <p:extLst>
      <p:ext uri="{BB962C8B-B14F-4D97-AF65-F5344CB8AC3E}">
        <p14:creationId xmlns:p14="http://schemas.microsoft.com/office/powerpoint/2010/main" val="400696514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solidFill>
                  <a:schemeClr val="tx1">
                    <a:alpha val="50000"/>
                  </a:schemeClr>
                </a:solidFill>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solidFill>
                  <a:schemeClr val="tx1">
                    <a:alpha val="50000"/>
                  </a:schemeClr>
                </a:solidFill>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solidFill>
                  <a:schemeClr val="tx1">
                    <a:alpha val="50000"/>
                  </a:schemeClr>
                </a:solidFill>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solidFill>
                  <a:schemeClr val="tx1">
                    <a:alpha val="50000"/>
                  </a:schemeClr>
                </a:solidFill>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3334075638"/>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600" dirty="0"/>
                        <a:t>Diet</a:t>
                      </a:r>
                    </a:p>
                  </a:txBody>
                  <a:tcPr marL="133395" marR="133395" marT="66698" marB="66698"/>
                </a:tc>
                <a:tc>
                  <a:txBody>
                    <a:bodyPr/>
                    <a:lstStyle/>
                    <a:p>
                      <a:pPr algn="ctr"/>
                      <a:r>
                        <a:rPr lang="en-US" sz="2600" dirty="0"/>
                        <a:t>True</a:t>
                      </a:r>
                    </a:p>
                  </a:txBody>
                  <a:tcPr marL="133395" marR="133395" marT="66698" marB="66698"/>
                </a:tc>
                <a:tc>
                  <a:txBody>
                    <a:bodyPr/>
                    <a:lstStyle/>
                    <a:p>
                      <a:pPr algn="ctr"/>
                      <a:r>
                        <a:rPr lang="en-US" sz="2600" dirty="0"/>
                        <a:t>Measured</a:t>
                      </a:r>
                    </a:p>
                  </a:txBody>
                  <a:tcPr marL="133395" marR="133395" marT="66698" marB="66698"/>
                </a:tc>
                <a:tc>
                  <a:txBody>
                    <a:bodyPr/>
                    <a:lstStyle/>
                    <a:p>
                      <a:pPr algn="ctr"/>
                      <a:r>
                        <a:rPr lang="en-US" sz="2600" dirty="0"/>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600" dirty="0"/>
                        <a:t>Standard</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155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845841758"/>
                  </a:ext>
                </a:extLst>
              </a:tr>
              <a:tr h="540992">
                <a:tc>
                  <a:txBody>
                    <a:bodyPr/>
                    <a:lstStyle/>
                    <a:p>
                      <a:r>
                        <a:rPr lang="en-US" sz="2600" dirty="0"/>
                        <a:t>Vegetarian</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145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356935536"/>
                  </a:ext>
                </a:extLst>
              </a:tr>
              <a:tr h="540992">
                <a:tc>
                  <a:txBody>
                    <a:bodyPr/>
                    <a:lstStyle/>
                    <a:p>
                      <a:r>
                        <a:rPr lang="en-US" sz="2600" dirty="0"/>
                        <a:t>Difference</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902706901"/>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077218"/>
          </a:xfrm>
          <a:prstGeom prst="rect">
            <a:avLst/>
          </a:prstGeom>
          <a:noFill/>
        </p:spPr>
        <p:txBody>
          <a:bodyPr wrap="square" rtlCol="0">
            <a:spAutoFit/>
          </a:bodyPr>
          <a:lstStyle/>
          <a:p>
            <a:pPr algn="ctr"/>
            <a:r>
              <a:rPr lang="en-US" sz="3200" dirty="0">
                <a:latin typeface="Avenir Book" panose="02000503020000020003" pitchFamily="2" charset="0"/>
              </a:rPr>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a:solidFill>
            <a:srgbClr val="AE6041"/>
          </a:solidFill>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077218"/>
          </a:xfrm>
          <a:prstGeom prst="rect">
            <a:avLst/>
          </a:prstGeom>
          <a:noFill/>
        </p:spPr>
        <p:txBody>
          <a:bodyPr wrap="square" rtlCol="0">
            <a:spAutoFit/>
          </a:bodyPr>
          <a:lstStyle/>
          <a:p>
            <a:pPr algn="ctr"/>
            <a:r>
              <a:rPr lang="en-US" sz="3200" dirty="0">
                <a:latin typeface="Avenir Book" panose="02000503020000020003" pitchFamily="2" charset="0"/>
              </a:rPr>
              <a:t>Standard Diet Measured Weight  = 155</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a:solidFill>
            <a:srgbClr val="AE6041"/>
          </a:solidFill>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latin typeface="Avenir Book" panose="02000503020000020003" pitchFamily="2" charset="0"/>
              </a:rPr>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077218"/>
          </a:xfrm>
          <a:prstGeom prst="rect">
            <a:avLst/>
          </a:prstGeom>
          <a:noFill/>
        </p:spPr>
        <p:txBody>
          <a:bodyPr wrap="square" rtlCol="0">
            <a:spAutoFit/>
          </a:bodyPr>
          <a:lstStyle/>
          <a:p>
            <a:pPr algn="ctr"/>
            <a:r>
              <a:rPr lang="en-US" sz="3200" dirty="0">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latin typeface="Avenir Book" panose="02000503020000020003" pitchFamily="2" charset="0"/>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115" name="Picture 114" descr="Icon&#10;&#10;Description automatically generated">
            <a:extLst>
              <a:ext uri="{FF2B5EF4-FFF2-40B4-BE49-F238E27FC236}">
                <a16:creationId xmlns:a16="http://schemas.microsoft.com/office/drawing/2014/main" id="{8D10DB25-87D6-864A-82E8-49FF83295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116" name="TextBox 115">
            <a:extLst>
              <a:ext uri="{FF2B5EF4-FFF2-40B4-BE49-F238E27FC236}">
                <a16:creationId xmlns:a16="http://schemas.microsoft.com/office/drawing/2014/main" id="{FC4FF961-1DDD-3540-9780-E528A77A6AC6}"/>
              </a:ext>
            </a:extLst>
          </p:cNvPr>
          <p:cNvSpPr txBox="1"/>
          <p:nvPr/>
        </p:nvSpPr>
        <p:spPr>
          <a:xfrm>
            <a:off x="4823290" y="5983140"/>
            <a:ext cx="384829" cy="376961"/>
          </a:xfrm>
          <a:prstGeom prst="rect">
            <a:avLst/>
          </a:prstGeom>
          <a:noFill/>
        </p:spPr>
        <p:txBody>
          <a:bodyPr wrap="square" rtlCol="0">
            <a:spAutoFit/>
          </a:bodyPr>
          <a:lstStyle/>
          <a:p>
            <a:r>
              <a:rPr lang="en-US" dirty="0">
                <a:latin typeface="Avenir Book" panose="02000503020000020003" pitchFamily="2" charset="0"/>
              </a:rPr>
              <a:t>✅</a:t>
            </a:r>
          </a:p>
        </p:txBody>
      </p:sp>
    </p:spTree>
    <p:extLst>
      <p:ext uri="{BB962C8B-B14F-4D97-AF65-F5344CB8AC3E}">
        <p14:creationId xmlns:p14="http://schemas.microsoft.com/office/powerpoint/2010/main" val="377343470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solidFill>
                  <a:schemeClr val="tx1">
                    <a:alpha val="50000"/>
                  </a:schemeClr>
                </a:solidFill>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solidFill>
                  <a:schemeClr val="tx1">
                    <a:alpha val="50000"/>
                  </a:schemeClr>
                </a:solidFill>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solidFill>
                  <a:schemeClr val="tx1">
                    <a:alpha val="50000"/>
                  </a:schemeClr>
                </a:solidFill>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solidFill>
                  <a:schemeClr val="tx1">
                    <a:alpha val="50000"/>
                  </a:schemeClr>
                </a:solidFill>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1984893792"/>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600" dirty="0"/>
                        <a:t>Diet</a:t>
                      </a:r>
                    </a:p>
                  </a:txBody>
                  <a:tcPr marL="133395" marR="133395" marT="66698" marB="66698"/>
                </a:tc>
                <a:tc>
                  <a:txBody>
                    <a:bodyPr/>
                    <a:lstStyle/>
                    <a:p>
                      <a:pPr algn="ctr"/>
                      <a:r>
                        <a:rPr lang="en-US" sz="2600" dirty="0"/>
                        <a:t>True</a:t>
                      </a:r>
                    </a:p>
                  </a:txBody>
                  <a:tcPr marL="133395" marR="133395" marT="66698" marB="66698"/>
                </a:tc>
                <a:tc>
                  <a:txBody>
                    <a:bodyPr/>
                    <a:lstStyle/>
                    <a:p>
                      <a:pPr algn="ctr"/>
                      <a:r>
                        <a:rPr lang="en-US" sz="2600" dirty="0"/>
                        <a:t>Measured</a:t>
                      </a:r>
                    </a:p>
                  </a:txBody>
                  <a:tcPr marL="133395" marR="133395" marT="66698" marB="66698"/>
                </a:tc>
                <a:tc>
                  <a:txBody>
                    <a:bodyPr/>
                    <a:lstStyle/>
                    <a:p>
                      <a:pPr algn="ctr"/>
                      <a:r>
                        <a:rPr lang="en-US" sz="2600" dirty="0"/>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600" dirty="0"/>
                        <a:t>Standard</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155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845841758"/>
                  </a:ext>
                </a:extLst>
              </a:tr>
              <a:tr h="540992">
                <a:tc>
                  <a:txBody>
                    <a:bodyPr/>
                    <a:lstStyle/>
                    <a:p>
                      <a:r>
                        <a:rPr lang="en-US" sz="2600" dirty="0"/>
                        <a:t>Vegetarian</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356935536"/>
                  </a:ext>
                </a:extLst>
              </a:tr>
              <a:tr h="540992">
                <a:tc>
                  <a:txBody>
                    <a:bodyPr/>
                    <a:lstStyle/>
                    <a:p>
                      <a:r>
                        <a:rPr lang="en-US" sz="2600" dirty="0"/>
                        <a:t>Difference</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15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1410758497"/>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FD65C0-140F-1C43-930E-EBB7373AA1D0}"/>
              </a:ext>
            </a:extLst>
          </p:cNvPr>
          <p:cNvGraphicFramePr>
            <a:graphicFrameLocks/>
          </p:cNvGraphicFramePr>
          <p:nvPr>
            <p:extLst>
              <p:ext uri="{D42A27DB-BD31-4B8C-83A1-F6EECF244321}">
                <p14:modId xmlns:p14="http://schemas.microsoft.com/office/powerpoint/2010/main" val="3811116672"/>
              </p:ext>
            </p:extLst>
          </p:nvPr>
        </p:nvGraphicFramePr>
        <p:xfrm>
          <a:off x="0" y="396002"/>
          <a:ext cx="12192000" cy="2560320"/>
        </p:xfrm>
        <a:graphic>
          <a:graphicData uri="http://schemas.openxmlformats.org/drawingml/2006/table">
            <a:tbl>
              <a:tblPr firstRow="1" bandRow="1">
                <a:tableStyleId>{8799B23B-EC83-4686-B30A-512413B5E67A}</a:tableStyleId>
              </a:tblPr>
              <a:tblGrid>
                <a:gridCol w="3048000">
                  <a:extLst>
                    <a:ext uri="{9D8B030D-6E8A-4147-A177-3AD203B41FA5}">
                      <a16:colId xmlns:a16="http://schemas.microsoft.com/office/drawing/2014/main" val="3071653224"/>
                    </a:ext>
                  </a:extLst>
                </a:gridCol>
                <a:gridCol w="3048000">
                  <a:extLst>
                    <a:ext uri="{9D8B030D-6E8A-4147-A177-3AD203B41FA5}">
                      <a16:colId xmlns:a16="http://schemas.microsoft.com/office/drawing/2014/main" val="4102366795"/>
                    </a:ext>
                  </a:extLst>
                </a:gridCol>
                <a:gridCol w="3048000">
                  <a:extLst>
                    <a:ext uri="{9D8B030D-6E8A-4147-A177-3AD203B41FA5}">
                      <a16:colId xmlns:a16="http://schemas.microsoft.com/office/drawing/2014/main" val="1806218394"/>
                    </a:ext>
                  </a:extLst>
                </a:gridCol>
                <a:gridCol w="3048000">
                  <a:extLst>
                    <a:ext uri="{9D8B030D-6E8A-4147-A177-3AD203B41FA5}">
                      <a16:colId xmlns:a16="http://schemas.microsoft.com/office/drawing/2014/main" val="3420696847"/>
                    </a:ext>
                  </a:extLst>
                </a:gridCol>
              </a:tblGrid>
              <a:tr h="370840">
                <a:tc gridSpan="4">
                  <a:txBody>
                    <a:bodyPr/>
                    <a:lstStyle/>
                    <a:p>
                      <a:r>
                        <a:rPr lang="en-US" sz="3600" dirty="0">
                          <a:latin typeface="Avenir Book" panose="02000503020000020003" pitchFamily="2" charset="0"/>
                        </a:rPr>
                        <a:t>True relationship</a:t>
                      </a:r>
                    </a:p>
                  </a:txBody>
                  <a:tcPr/>
                </a:tc>
                <a:tc hMerge="1">
                  <a:txBody>
                    <a:bodyPr/>
                    <a:lstStyle/>
                    <a:p>
                      <a:pPr algn="ctr"/>
                      <a:endParaRPr lang="en-US" sz="3600" dirty="0">
                        <a:latin typeface="Avenir Book" panose="02000503020000020003" pitchFamily="2" charset="0"/>
                      </a:endParaRPr>
                    </a:p>
                  </a:txBody>
                  <a:tcPr/>
                </a:tc>
                <a:tc hMerge="1">
                  <a:txBody>
                    <a:bodyPr/>
                    <a:lstStyle/>
                    <a:p>
                      <a:pPr algn="ctr"/>
                      <a:endParaRPr lang="en-US" sz="3600" dirty="0">
                        <a:latin typeface="Avenir Book" panose="02000503020000020003" pitchFamily="2" charset="0"/>
                      </a:endParaRPr>
                    </a:p>
                  </a:txBody>
                  <a:tcPr/>
                </a:tc>
                <a:tc hMerge="1">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771342069"/>
                  </a:ext>
                </a:extLst>
              </a:tr>
              <a:tr h="370840">
                <a:tc>
                  <a:txBody>
                    <a:bodyPr/>
                    <a:lstStyle/>
                    <a:p>
                      <a:endParaRPr lang="en-US" sz="3600" dirty="0">
                        <a:latin typeface="Avenir Book" panose="02000503020000020003" pitchFamily="2" charset="0"/>
                      </a:endParaRPr>
                    </a:p>
                  </a:txBody>
                  <a:tcPr/>
                </a:tc>
                <a:tc>
                  <a:txBody>
                    <a:bodyPr/>
                    <a:lstStyle/>
                    <a:p>
                      <a:pPr algn="ctr"/>
                      <a:r>
                        <a:rPr lang="en-US" sz="3600" dirty="0">
                          <a:latin typeface="Avenir Book" panose="02000503020000020003" pitchFamily="2" charset="0"/>
                        </a:rPr>
                        <a:t>Outcome +</a:t>
                      </a:r>
                    </a:p>
                  </a:txBody>
                  <a:tcPr/>
                </a:tc>
                <a:tc>
                  <a:txBody>
                    <a:bodyPr/>
                    <a:lstStyle/>
                    <a:p>
                      <a:pPr algn="ctr"/>
                      <a:r>
                        <a:rPr lang="en-US" sz="3600" dirty="0">
                          <a:latin typeface="Avenir Book" panose="02000503020000020003" pitchFamily="2" charset="0"/>
                        </a:rPr>
                        <a:t>Outcome -</a:t>
                      </a:r>
                    </a:p>
                  </a:txBody>
                  <a:tcPr/>
                </a:tc>
                <a:tc>
                  <a:txBody>
                    <a:bodyPr/>
                    <a:lstStyle/>
                    <a:p>
                      <a:endParaRPr lang="en-US" sz="36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a</a:t>
                      </a:r>
                    </a:p>
                  </a:txBody>
                  <a:tcPr/>
                </a:tc>
                <a:tc>
                  <a:txBody>
                    <a:bodyPr/>
                    <a:lstStyle/>
                    <a:p>
                      <a:pPr algn="ctr"/>
                      <a:r>
                        <a:rPr lang="en-US" sz="3600" dirty="0">
                          <a:latin typeface="Avenir Book" panose="02000503020000020003" pitchFamily="2" charset="0"/>
                        </a:rPr>
                        <a:t>b</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c</a:t>
                      </a:r>
                    </a:p>
                  </a:txBody>
                  <a:tcPr/>
                </a:tc>
                <a:tc>
                  <a:txBody>
                    <a:bodyPr/>
                    <a:lstStyle/>
                    <a:p>
                      <a:pPr algn="ctr"/>
                      <a:r>
                        <a:rPr lang="en-US" sz="3600" dirty="0">
                          <a:latin typeface="Avenir Book" panose="02000503020000020003" pitchFamily="2" charset="0"/>
                        </a:rPr>
                        <a:t>d</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1199748931"/>
                  </a:ext>
                </a:extLst>
              </a:tr>
            </a:tbl>
          </a:graphicData>
        </a:graphic>
      </p:graphicFrame>
      <p:graphicFrame>
        <p:nvGraphicFramePr>
          <p:cNvPr id="5" name="Table 4">
            <a:extLst>
              <a:ext uri="{FF2B5EF4-FFF2-40B4-BE49-F238E27FC236}">
                <a16:creationId xmlns:a16="http://schemas.microsoft.com/office/drawing/2014/main" id="{B62B3734-48AE-FC49-A2D7-F0F1BC653853}"/>
              </a:ext>
            </a:extLst>
          </p:cNvPr>
          <p:cNvGraphicFramePr>
            <a:graphicFrameLocks/>
          </p:cNvGraphicFramePr>
          <p:nvPr>
            <p:extLst>
              <p:ext uri="{D42A27DB-BD31-4B8C-83A1-F6EECF244321}">
                <p14:modId xmlns:p14="http://schemas.microsoft.com/office/powerpoint/2010/main" val="1053000700"/>
              </p:ext>
            </p:extLst>
          </p:nvPr>
        </p:nvGraphicFramePr>
        <p:xfrm>
          <a:off x="0" y="3901678"/>
          <a:ext cx="12192000" cy="2560320"/>
        </p:xfrm>
        <a:graphic>
          <a:graphicData uri="http://schemas.openxmlformats.org/drawingml/2006/table">
            <a:tbl>
              <a:tblPr firstRow="1" bandRow="1">
                <a:tableStyleId>{8799B23B-EC83-4686-B30A-512413B5E67A}</a:tableStyleId>
              </a:tblPr>
              <a:tblGrid>
                <a:gridCol w="3048000">
                  <a:extLst>
                    <a:ext uri="{9D8B030D-6E8A-4147-A177-3AD203B41FA5}">
                      <a16:colId xmlns:a16="http://schemas.microsoft.com/office/drawing/2014/main" val="3071653224"/>
                    </a:ext>
                  </a:extLst>
                </a:gridCol>
                <a:gridCol w="3048000">
                  <a:extLst>
                    <a:ext uri="{9D8B030D-6E8A-4147-A177-3AD203B41FA5}">
                      <a16:colId xmlns:a16="http://schemas.microsoft.com/office/drawing/2014/main" val="4102366795"/>
                    </a:ext>
                  </a:extLst>
                </a:gridCol>
                <a:gridCol w="3048000">
                  <a:extLst>
                    <a:ext uri="{9D8B030D-6E8A-4147-A177-3AD203B41FA5}">
                      <a16:colId xmlns:a16="http://schemas.microsoft.com/office/drawing/2014/main" val="1806218394"/>
                    </a:ext>
                  </a:extLst>
                </a:gridCol>
                <a:gridCol w="3048000">
                  <a:extLst>
                    <a:ext uri="{9D8B030D-6E8A-4147-A177-3AD203B41FA5}">
                      <a16:colId xmlns:a16="http://schemas.microsoft.com/office/drawing/2014/main" val="3420696847"/>
                    </a:ext>
                  </a:extLst>
                </a:gridCol>
              </a:tblGrid>
              <a:tr h="370840">
                <a:tc gridSpan="4">
                  <a:txBody>
                    <a:bodyPr/>
                    <a:lstStyle/>
                    <a:p>
                      <a:r>
                        <a:rPr lang="en-US" sz="3600" dirty="0">
                          <a:latin typeface="Avenir Book" panose="02000503020000020003" pitchFamily="2" charset="0"/>
                        </a:rPr>
                        <a:t>Misclassified exposure</a:t>
                      </a:r>
                    </a:p>
                  </a:txBody>
                  <a:tcPr/>
                </a:tc>
                <a:tc hMerge="1">
                  <a:txBody>
                    <a:bodyPr/>
                    <a:lstStyle/>
                    <a:p>
                      <a:pPr algn="ctr"/>
                      <a:endParaRPr lang="en-US" sz="3600" dirty="0">
                        <a:latin typeface="Avenir Book" panose="02000503020000020003" pitchFamily="2" charset="0"/>
                      </a:endParaRPr>
                    </a:p>
                  </a:txBody>
                  <a:tcPr/>
                </a:tc>
                <a:tc hMerge="1">
                  <a:txBody>
                    <a:bodyPr/>
                    <a:lstStyle/>
                    <a:p>
                      <a:pPr algn="ctr"/>
                      <a:endParaRPr lang="en-US" sz="3600" dirty="0">
                        <a:latin typeface="Avenir Book" panose="02000503020000020003" pitchFamily="2" charset="0"/>
                      </a:endParaRPr>
                    </a:p>
                  </a:txBody>
                  <a:tcPr/>
                </a:tc>
                <a:tc hMerge="1">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771342069"/>
                  </a:ext>
                </a:extLst>
              </a:tr>
              <a:tr h="370840">
                <a:tc>
                  <a:txBody>
                    <a:bodyPr/>
                    <a:lstStyle/>
                    <a:p>
                      <a:endParaRPr lang="en-US" sz="3600" dirty="0">
                        <a:latin typeface="Avenir Book" panose="02000503020000020003" pitchFamily="2" charset="0"/>
                      </a:endParaRPr>
                    </a:p>
                  </a:txBody>
                  <a:tcPr/>
                </a:tc>
                <a:tc>
                  <a:txBody>
                    <a:bodyPr/>
                    <a:lstStyle/>
                    <a:p>
                      <a:pPr algn="ctr"/>
                      <a:r>
                        <a:rPr lang="en-US" sz="3600" dirty="0">
                          <a:latin typeface="Avenir Book" panose="02000503020000020003" pitchFamily="2" charset="0"/>
                        </a:rPr>
                        <a:t>Outcome +</a:t>
                      </a:r>
                    </a:p>
                  </a:txBody>
                  <a:tcPr/>
                </a:tc>
                <a:tc>
                  <a:txBody>
                    <a:bodyPr/>
                    <a:lstStyle/>
                    <a:p>
                      <a:pPr algn="ctr"/>
                      <a:r>
                        <a:rPr lang="en-US" sz="3600" dirty="0">
                          <a:latin typeface="Avenir Book" panose="02000503020000020003" pitchFamily="2" charset="0"/>
                        </a:rPr>
                        <a:t>Outcome -</a:t>
                      </a:r>
                    </a:p>
                  </a:txBody>
                  <a:tcPr/>
                </a:tc>
                <a:tc>
                  <a:txBody>
                    <a:bodyPr/>
                    <a:lstStyle/>
                    <a:p>
                      <a:endParaRPr lang="en-US" sz="36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c</a:t>
                      </a:r>
                    </a:p>
                  </a:txBody>
                  <a:tcPr/>
                </a:tc>
                <a:tc>
                  <a:txBody>
                    <a:bodyPr/>
                    <a:lstStyle/>
                    <a:p>
                      <a:pPr algn="ctr"/>
                      <a:r>
                        <a:rPr lang="en-US" sz="3600" dirty="0">
                          <a:latin typeface="Avenir Book" panose="02000503020000020003" pitchFamily="2" charset="0"/>
                        </a:rPr>
                        <a:t>d</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a</a:t>
                      </a:r>
                    </a:p>
                  </a:txBody>
                  <a:tcPr/>
                </a:tc>
                <a:tc>
                  <a:txBody>
                    <a:bodyPr/>
                    <a:lstStyle/>
                    <a:p>
                      <a:pPr algn="ctr"/>
                      <a:r>
                        <a:rPr lang="en-US" sz="3600" dirty="0">
                          <a:latin typeface="Avenir Book" panose="02000503020000020003" pitchFamily="2" charset="0"/>
                        </a:rPr>
                        <a:t>b</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1199748931"/>
                  </a:ext>
                </a:extLst>
              </a:tr>
            </a:tbl>
          </a:graphicData>
        </a:graphic>
      </p:graphicFrame>
      <p:sp>
        <p:nvSpPr>
          <p:cNvPr id="7" name="Curved Left Arrow 6">
            <a:extLst>
              <a:ext uri="{FF2B5EF4-FFF2-40B4-BE49-F238E27FC236}">
                <a16:creationId xmlns:a16="http://schemas.microsoft.com/office/drawing/2014/main" id="{B87DBB17-3FD8-234F-AB0C-16D251057509}"/>
              </a:ext>
            </a:extLst>
          </p:cNvPr>
          <p:cNvSpPr/>
          <p:nvPr/>
        </p:nvSpPr>
        <p:spPr>
          <a:xfrm rot="10800000">
            <a:off x="3597639" y="5382777"/>
            <a:ext cx="601066" cy="846957"/>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
        <p:nvSpPr>
          <p:cNvPr id="15" name="Curved Left Arrow 14">
            <a:extLst>
              <a:ext uri="{FF2B5EF4-FFF2-40B4-BE49-F238E27FC236}">
                <a16:creationId xmlns:a16="http://schemas.microsoft.com/office/drawing/2014/main" id="{78D39912-A855-DA06-1A5A-64BAEEAF81FD}"/>
              </a:ext>
            </a:extLst>
          </p:cNvPr>
          <p:cNvSpPr/>
          <p:nvPr/>
        </p:nvSpPr>
        <p:spPr>
          <a:xfrm rot="10800000">
            <a:off x="6663646" y="5382777"/>
            <a:ext cx="601066" cy="846957"/>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
        <p:nvSpPr>
          <p:cNvPr id="16" name="Curved Left Arrow 15">
            <a:extLst>
              <a:ext uri="{FF2B5EF4-FFF2-40B4-BE49-F238E27FC236}">
                <a16:creationId xmlns:a16="http://schemas.microsoft.com/office/drawing/2014/main" id="{9BA36E84-D9D0-AA6B-EA69-1A52229E442B}"/>
              </a:ext>
            </a:extLst>
          </p:cNvPr>
          <p:cNvSpPr/>
          <p:nvPr/>
        </p:nvSpPr>
        <p:spPr>
          <a:xfrm>
            <a:off x="4857854" y="5411563"/>
            <a:ext cx="601066" cy="846957"/>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
        <p:nvSpPr>
          <p:cNvPr id="17" name="Curved Left Arrow 16">
            <a:extLst>
              <a:ext uri="{FF2B5EF4-FFF2-40B4-BE49-F238E27FC236}">
                <a16:creationId xmlns:a16="http://schemas.microsoft.com/office/drawing/2014/main" id="{8B273798-49F4-2B0B-2C78-AE84D092D9EB}"/>
              </a:ext>
            </a:extLst>
          </p:cNvPr>
          <p:cNvSpPr/>
          <p:nvPr/>
        </p:nvSpPr>
        <p:spPr>
          <a:xfrm>
            <a:off x="7923861" y="5429112"/>
            <a:ext cx="601066" cy="846957"/>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Tree>
    <p:extLst>
      <p:ext uri="{BB962C8B-B14F-4D97-AF65-F5344CB8AC3E}">
        <p14:creationId xmlns:p14="http://schemas.microsoft.com/office/powerpoint/2010/main" val="3579856493"/>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4">
            <a:extLst>
              <a:ext uri="{FF2B5EF4-FFF2-40B4-BE49-F238E27FC236}">
                <a16:creationId xmlns:a16="http://schemas.microsoft.com/office/drawing/2014/main" id="{8A0E75D7-EE99-B992-B4D0-21606FF09DC2}"/>
              </a:ext>
            </a:extLst>
          </p:cNvPr>
          <p:cNvGraphicFramePr>
            <a:graphicFrameLocks/>
          </p:cNvGraphicFramePr>
          <p:nvPr>
            <p:extLst>
              <p:ext uri="{D42A27DB-BD31-4B8C-83A1-F6EECF244321}">
                <p14:modId xmlns:p14="http://schemas.microsoft.com/office/powerpoint/2010/main" val="2499664444"/>
              </p:ext>
            </p:extLst>
          </p:nvPr>
        </p:nvGraphicFramePr>
        <p:xfrm>
          <a:off x="0" y="396002"/>
          <a:ext cx="12192000" cy="2560320"/>
        </p:xfrm>
        <a:graphic>
          <a:graphicData uri="http://schemas.openxmlformats.org/drawingml/2006/table">
            <a:tbl>
              <a:tblPr firstRow="1" bandRow="1">
                <a:tableStyleId>{8799B23B-EC83-4686-B30A-512413B5E67A}</a:tableStyleId>
              </a:tblPr>
              <a:tblGrid>
                <a:gridCol w="3048000">
                  <a:extLst>
                    <a:ext uri="{9D8B030D-6E8A-4147-A177-3AD203B41FA5}">
                      <a16:colId xmlns:a16="http://schemas.microsoft.com/office/drawing/2014/main" val="3071653224"/>
                    </a:ext>
                  </a:extLst>
                </a:gridCol>
                <a:gridCol w="3048000">
                  <a:extLst>
                    <a:ext uri="{9D8B030D-6E8A-4147-A177-3AD203B41FA5}">
                      <a16:colId xmlns:a16="http://schemas.microsoft.com/office/drawing/2014/main" val="4102366795"/>
                    </a:ext>
                  </a:extLst>
                </a:gridCol>
                <a:gridCol w="3048000">
                  <a:extLst>
                    <a:ext uri="{9D8B030D-6E8A-4147-A177-3AD203B41FA5}">
                      <a16:colId xmlns:a16="http://schemas.microsoft.com/office/drawing/2014/main" val="1806218394"/>
                    </a:ext>
                  </a:extLst>
                </a:gridCol>
                <a:gridCol w="3048000">
                  <a:extLst>
                    <a:ext uri="{9D8B030D-6E8A-4147-A177-3AD203B41FA5}">
                      <a16:colId xmlns:a16="http://schemas.microsoft.com/office/drawing/2014/main" val="3420696847"/>
                    </a:ext>
                  </a:extLst>
                </a:gridCol>
              </a:tblGrid>
              <a:tr h="370840">
                <a:tc gridSpan="4">
                  <a:txBody>
                    <a:bodyPr/>
                    <a:lstStyle/>
                    <a:p>
                      <a:r>
                        <a:rPr lang="en-US" sz="3600" dirty="0">
                          <a:latin typeface="Avenir Book" panose="02000503020000020003" pitchFamily="2" charset="0"/>
                        </a:rPr>
                        <a:t>True relationship</a:t>
                      </a:r>
                    </a:p>
                  </a:txBody>
                  <a:tcPr/>
                </a:tc>
                <a:tc hMerge="1">
                  <a:txBody>
                    <a:bodyPr/>
                    <a:lstStyle/>
                    <a:p>
                      <a:pPr algn="ctr"/>
                      <a:endParaRPr lang="en-US" sz="3600" dirty="0">
                        <a:latin typeface="Avenir Book" panose="02000503020000020003" pitchFamily="2" charset="0"/>
                      </a:endParaRPr>
                    </a:p>
                  </a:txBody>
                  <a:tcPr/>
                </a:tc>
                <a:tc hMerge="1">
                  <a:txBody>
                    <a:bodyPr/>
                    <a:lstStyle/>
                    <a:p>
                      <a:pPr algn="ctr"/>
                      <a:endParaRPr lang="en-US" sz="3600" dirty="0">
                        <a:latin typeface="Avenir Book" panose="02000503020000020003" pitchFamily="2" charset="0"/>
                      </a:endParaRPr>
                    </a:p>
                  </a:txBody>
                  <a:tcPr/>
                </a:tc>
                <a:tc hMerge="1">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771342069"/>
                  </a:ext>
                </a:extLst>
              </a:tr>
              <a:tr h="370840">
                <a:tc>
                  <a:txBody>
                    <a:bodyPr/>
                    <a:lstStyle/>
                    <a:p>
                      <a:endParaRPr lang="en-US" sz="3600" dirty="0">
                        <a:latin typeface="Avenir Book" panose="02000503020000020003" pitchFamily="2" charset="0"/>
                      </a:endParaRPr>
                    </a:p>
                  </a:txBody>
                  <a:tcPr/>
                </a:tc>
                <a:tc>
                  <a:txBody>
                    <a:bodyPr/>
                    <a:lstStyle/>
                    <a:p>
                      <a:pPr algn="ctr"/>
                      <a:r>
                        <a:rPr lang="en-US" sz="3600" dirty="0">
                          <a:latin typeface="Avenir Book" panose="02000503020000020003" pitchFamily="2" charset="0"/>
                        </a:rPr>
                        <a:t>Outcome +</a:t>
                      </a:r>
                    </a:p>
                  </a:txBody>
                  <a:tcPr/>
                </a:tc>
                <a:tc>
                  <a:txBody>
                    <a:bodyPr/>
                    <a:lstStyle/>
                    <a:p>
                      <a:pPr algn="ctr"/>
                      <a:r>
                        <a:rPr lang="en-US" sz="3600" dirty="0">
                          <a:latin typeface="Avenir Book" panose="02000503020000020003" pitchFamily="2" charset="0"/>
                        </a:rPr>
                        <a:t>Outcome -</a:t>
                      </a:r>
                    </a:p>
                  </a:txBody>
                  <a:tcPr/>
                </a:tc>
                <a:tc>
                  <a:txBody>
                    <a:bodyPr/>
                    <a:lstStyle/>
                    <a:p>
                      <a:endParaRPr lang="en-US" sz="36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a</a:t>
                      </a:r>
                    </a:p>
                  </a:txBody>
                  <a:tcPr/>
                </a:tc>
                <a:tc>
                  <a:txBody>
                    <a:bodyPr/>
                    <a:lstStyle/>
                    <a:p>
                      <a:pPr algn="ctr"/>
                      <a:r>
                        <a:rPr lang="en-US" sz="3600" dirty="0">
                          <a:latin typeface="Avenir Book" panose="02000503020000020003" pitchFamily="2" charset="0"/>
                        </a:rPr>
                        <a:t>b</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c</a:t>
                      </a:r>
                    </a:p>
                  </a:txBody>
                  <a:tcPr/>
                </a:tc>
                <a:tc>
                  <a:txBody>
                    <a:bodyPr/>
                    <a:lstStyle/>
                    <a:p>
                      <a:pPr algn="ctr"/>
                      <a:r>
                        <a:rPr lang="en-US" sz="3600" dirty="0">
                          <a:latin typeface="Avenir Book" panose="02000503020000020003" pitchFamily="2" charset="0"/>
                        </a:rPr>
                        <a:t>d</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1199748931"/>
                  </a:ext>
                </a:extLst>
              </a:tr>
            </a:tbl>
          </a:graphicData>
        </a:graphic>
      </p:graphicFrame>
      <p:graphicFrame>
        <p:nvGraphicFramePr>
          <p:cNvPr id="16" name="Table 15">
            <a:extLst>
              <a:ext uri="{FF2B5EF4-FFF2-40B4-BE49-F238E27FC236}">
                <a16:creationId xmlns:a16="http://schemas.microsoft.com/office/drawing/2014/main" id="{02BB2ED9-81D8-70FD-D9A1-9F0C13BEC84D}"/>
              </a:ext>
            </a:extLst>
          </p:cNvPr>
          <p:cNvGraphicFramePr>
            <a:graphicFrameLocks/>
          </p:cNvGraphicFramePr>
          <p:nvPr>
            <p:extLst>
              <p:ext uri="{D42A27DB-BD31-4B8C-83A1-F6EECF244321}">
                <p14:modId xmlns:p14="http://schemas.microsoft.com/office/powerpoint/2010/main" val="1040499467"/>
              </p:ext>
            </p:extLst>
          </p:nvPr>
        </p:nvGraphicFramePr>
        <p:xfrm>
          <a:off x="0" y="3676828"/>
          <a:ext cx="12192000" cy="2560320"/>
        </p:xfrm>
        <a:graphic>
          <a:graphicData uri="http://schemas.openxmlformats.org/drawingml/2006/table">
            <a:tbl>
              <a:tblPr firstRow="1" bandRow="1">
                <a:tableStyleId>{8799B23B-EC83-4686-B30A-512413B5E67A}</a:tableStyleId>
              </a:tblPr>
              <a:tblGrid>
                <a:gridCol w="3048000">
                  <a:extLst>
                    <a:ext uri="{9D8B030D-6E8A-4147-A177-3AD203B41FA5}">
                      <a16:colId xmlns:a16="http://schemas.microsoft.com/office/drawing/2014/main" val="3071653224"/>
                    </a:ext>
                  </a:extLst>
                </a:gridCol>
                <a:gridCol w="3048000">
                  <a:extLst>
                    <a:ext uri="{9D8B030D-6E8A-4147-A177-3AD203B41FA5}">
                      <a16:colId xmlns:a16="http://schemas.microsoft.com/office/drawing/2014/main" val="4102366795"/>
                    </a:ext>
                  </a:extLst>
                </a:gridCol>
                <a:gridCol w="3048000">
                  <a:extLst>
                    <a:ext uri="{9D8B030D-6E8A-4147-A177-3AD203B41FA5}">
                      <a16:colId xmlns:a16="http://schemas.microsoft.com/office/drawing/2014/main" val="1806218394"/>
                    </a:ext>
                  </a:extLst>
                </a:gridCol>
                <a:gridCol w="3048000">
                  <a:extLst>
                    <a:ext uri="{9D8B030D-6E8A-4147-A177-3AD203B41FA5}">
                      <a16:colId xmlns:a16="http://schemas.microsoft.com/office/drawing/2014/main" val="3420696847"/>
                    </a:ext>
                  </a:extLst>
                </a:gridCol>
              </a:tblGrid>
              <a:tr h="370840">
                <a:tc gridSpan="4">
                  <a:txBody>
                    <a:bodyPr/>
                    <a:lstStyle/>
                    <a:p>
                      <a:r>
                        <a:rPr lang="en-US" sz="3600" dirty="0">
                          <a:latin typeface="Avenir Book" panose="02000503020000020003" pitchFamily="2" charset="0"/>
                        </a:rPr>
                        <a:t>Misclassified outcome</a:t>
                      </a:r>
                    </a:p>
                  </a:txBody>
                  <a:tcPr/>
                </a:tc>
                <a:tc hMerge="1">
                  <a:txBody>
                    <a:bodyPr/>
                    <a:lstStyle/>
                    <a:p>
                      <a:pPr algn="ctr"/>
                      <a:endParaRPr lang="en-US" sz="3600" dirty="0">
                        <a:latin typeface="Avenir Book" panose="02000503020000020003" pitchFamily="2" charset="0"/>
                      </a:endParaRPr>
                    </a:p>
                  </a:txBody>
                  <a:tcPr/>
                </a:tc>
                <a:tc hMerge="1">
                  <a:txBody>
                    <a:bodyPr/>
                    <a:lstStyle/>
                    <a:p>
                      <a:pPr algn="ctr"/>
                      <a:endParaRPr lang="en-US" sz="3600" dirty="0">
                        <a:latin typeface="Avenir Book" panose="02000503020000020003" pitchFamily="2" charset="0"/>
                      </a:endParaRPr>
                    </a:p>
                  </a:txBody>
                  <a:tcPr/>
                </a:tc>
                <a:tc hMerge="1">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771342069"/>
                  </a:ext>
                </a:extLst>
              </a:tr>
              <a:tr h="370840">
                <a:tc>
                  <a:txBody>
                    <a:bodyPr/>
                    <a:lstStyle/>
                    <a:p>
                      <a:endParaRPr lang="en-US" sz="3600" dirty="0">
                        <a:latin typeface="Avenir Book" panose="02000503020000020003" pitchFamily="2" charset="0"/>
                      </a:endParaRPr>
                    </a:p>
                  </a:txBody>
                  <a:tcPr/>
                </a:tc>
                <a:tc>
                  <a:txBody>
                    <a:bodyPr/>
                    <a:lstStyle/>
                    <a:p>
                      <a:pPr algn="ctr"/>
                      <a:r>
                        <a:rPr lang="en-US" sz="3600" dirty="0">
                          <a:latin typeface="Avenir Book" panose="02000503020000020003" pitchFamily="2" charset="0"/>
                        </a:rPr>
                        <a:t>Outcome +</a:t>
                      </a:r>
                    </a:p>
                  </a:txBody>
                  <a:tcPr/>
                </a:tc>
                <a:tc>
                  <a:txBody>
                    <a:bodyPr/>
                    <a:lstStyle/>
                    <a:p>
                      <a:pPr algn="ctr"/>
                      <a:r>
                        <a:rPr lang="en-US" sz="3600" dirty="0">
                          <a:latin typeface="Avenir Book" panose="02000503020000020003" pitchFamily="2" charset="0"/>
                        </a:rPr>
                        <a:t>Outcome -</a:t>
                      </a:r>
                    </a:p>
                  </a:txBody>
                  <a:tcPr/>
                </a:tc>
                <a:tc>
                  <a:txBody>
                    <a:bodyPr/>
                    <a:lstStyle/>
                    <a:p>
                      <a:endParaRPr lang="en-US" sz="36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b</a:t>
                      </a:r>
                    </a:p>
                  </a:txBody>
                  <a:tcPr/>
                </a:tc>
                <a:tc>
                  <a:txBody>
                    <a:bodyPr/>
                    <a:lstStyle/>
                    <a:p>
                      <a:pPr algn="ctr"/>
                      <a:r>
                        <a:rPr lang="en-US" sz="3600" dirty="0">
                          <a:latin typeface="Avenir Book" panose="02000503020000020003" pitchFamily="2" charset="0"/>
                        </a:rPr>
                        <a:t>a</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3600" dirty="0">
                          <a:latin typeface="Avenir Book" panose="02000503020000020003" pitchFamily="2" charset="0"/>
                        </a:rPr>
                        <a:t>Exposed -</a:t>
                      </a:r>
                    </a:p>
                  </a:txBody>
                  <a:tcPr/>
                </a:tc>
                <a:tc>
                  <a:txBody>
                    <a:bodyPr/>
                    <a:lstStyle/>
                    <a:p>
                      <a:pPr algn="ctr"/>
                      <a:r>
                        <a:rPr lang="en-US" sz="3600" dirty="0">
                          <a:latin typeface="Avenir Book" panose="02000503020000020003" pitchFamily="2" charset="0"/>
                        </a:rPr>
                        <a:t>d</a:t>
                      </a:r>
                    </a:p>
                  </a:txBody>
                  <a:tcPr/>
                </a:tc>
                <a:tc>
                  <a:txBody>
                    <a:bodyPr/>
                    <a:lstStyle/>
                    <a:p>
                      <a:pPr algn="ctr"/>
                      <a:r>
                        <a:rPr lang="en-US" sz="3600" dirty="0">
                          <a:latin typeface="Avenir Book" panose="02000503020000020003" pitchFamily="2" charset="0"/>
                        </a:rPr>
                        <a:t>c</a:t>
                      </a:r>
                    </a:p>
                  </a:txBody>
                  <a:tcPr/>
                </a:tc>
                <a:tc>
                  <a:txBody>
                    <a:bodyPr/>
                    <a:lstStyle/>
                    <a:p>
                      <a:endParaRPr lang="en-US" sz="3600" dirty="0">
                        <a:latin typeface="Avenir Book" panose="02000503020000020003" pitchFamily="2" charset="0"/>
                      </a:endParaRPr>
                    </a:p>
                  </a:txBody>
                  <a:tcPr/>
                </a:tc>
                <a:extLst>
                  <a:ext uri="{0D108BD9-81ED-4DB2-BD59-A6C34878D82A}">
                    <a16:rowId xmlns:a16="http://schemas.microsoft.com/office/drawing/2014/main" val="1199748931"/>
                  </a:ext>
                </a:extLst>
              </a:tr>
            </a:tbl>
          </a:graphicData>
        </a:graphic>
      </p:graphicFrame>
      <p:sp>
        <p:nvSpPr>
          <p:cNvPr id="17" name="Curved Left Arrow 16">
            <a:extLst>
              <a:ext uri="{FF2B5EF4-FFF2-40B4-BE49-F238E27FC236}">
                <a16:creationId xmlns:a16="http://schemas.microsoft.com/office/drawing/2014/main" id="{A9743115-A49B-98D2-F65F-29057A376018}"/>
              </a:ext>
            </a:extLst>
          </p:cNvPr>
          <p:cNvSpPr/>
          <p:nvPr/>
        </p:nvSpPr>
        <p:spPr>
          <a:xfrm rot="16200000">
            <a:off x="5836429" y="3158982"/>
            <a:ext cx="601066" cy="322591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
        <p:nvSpPr>
          <p:cNvPr id="21" name="Curved Left Arrow 20">
            <a:extLst>
              <a:ext uri="{FF2B5EF4-FFF2-40B4-BE49-F238E27FC236}">
                <a16:creationId xmlns:a16="http://schemas.microsoft.com/office/drawing/2014/main" id="{95C3731A-8346-5047-4F55-32BC75D15602}"/>
              </a:ext>
            </a:extLst>
          </p:cNvPr>
          <p:cNvSpPr/>
          <p:nvPr/>
        </p:nvSpPr>
        <p:spPr>
          <a:xfrm rot="5400000">
            <a:off x="5795467" y="4905997"/>
            <a:ext cx="601066" cy="322591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Tree>
    <p:extLst>
      <p:ext uri="{BB962C8B-B14F-4D97-AF65-F5344CB8AC3E}">
        <p14:creationId xmlns:p14="http://schemas.microsoft.com/office/powerpoint/2010/main" val="65836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3600" dirty="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4" ma:contentTypeDescription="Create a new document." ma:contentTypeScope="" ma:versionID="9276c45793fd348c7fa883436223c0e5">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719cf076e31d60380888a74c28adfdb"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8BA9F5-21EA-479A-A5D7-7C73DB2CCC0E}">
  <ds:schemaRefs>
    <ds:schemaRef ds:uri="http://purl.org/dc/elements/1.1/"/>
    <ds:schemaRef ds:uri="http://purl.org/dc/dcmitype/"/>
    <ds:schemaRef ds:uri="http://purl.org/dc/terms/"/>
    <ds:schemaRef ds:uri="b3558f30-ae73-4668-947b-5578bd4f9b3c"/>
    <ds:schemaRef ds:uri="http://schemas.microsoft.com/office/2006/documentManagement/types"/>
    <ds:schemaRef ds:uri="http://www.w3.org/XML/1998/namespace"/>
    <ds:schemaRef ds:uri="e3793ca1-6164-4dfb-aaf8-0aa60c0c70c2"/>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34AC828-FE0D-472D-A61D-74C1F2079BB9}">
  <ds:schemaRefs>
    <ds:schemaRef ds:uri="http://schemas.microsoft.com/sharepoint/v3/contenttype/forms"/>
  </ds:schemaRefs>
</ds:datastoreItem>
</file>

<file path=customXml/itemProps3.xml><?xml version="1.0" encoding="utf-8"?>
<ds:datastoreItem xmlns:ds="http://schemas.openxmlformats.org/officeDocument/2006/customXml" ds:itemID="{542A4BEA-859D-4ABC-91FF-25E45689B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7113</TotalTime>
  <Words>911</Words>
  <Application>Microsoft Macintosh PowerPoint</Application>
  <PresentationFormat>Widescreen</PresentationFormat>
  <Paragraphs>324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Book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Sensitivity of classification of exposure</vt:lpstr>
      <vt:lpstr>Sensitivity and misclassification</vt:lpstr>
      <vt:lpstr>Sensitivity and misclassification</vt:lpstr>
      <vt:lpstr>Sensitivity and misclassification</vt:lpstr>
      <vt:lpstr>PowerPoint Presentation</vt:lpstr>
      <vt:lpstr>Sensitivity and misclassification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64</cp:revision>
  <dcterms:created xsi:type="dcterms:W3CDTF">2020-09-28T19:19:05Z</dcterms:created>
  <dcterms:modified xsi:type="dcterms:W3CDTF">2023-10-06T17:12:47Z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