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modernComment_261_924E84AC.xml" ContentType="application/vnd.ms-powerpoint.comment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508" r:id="rId5"/>
    <p:sldId id="60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2A"/>
    <a:srgbClr val="002756"/>
    <a:srgbClr val="C8D6E7"/>
    <a:srgbClr val="4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/>
    <p:restoredTop sz="62449"/>
  </p:normalViewPr>
  <p:slideViewPr>
    <p:cSldViewPr snapToGrid="0" snapToObjects="1">
      <p:cViewPr varScale="1">
        <p:scale>
          <a:sx n="77" d="100"/>
          <a:sy n="77" d="100"/>
        </p:scale>
        <p:origin x="2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01E2BD3C-E362-3848-A483-1F3E650C8AF9}"/>
    <pc:docChg chg="undo custSel addSld delSld modSld sldOrd">
      <pc:chgData name="Cannell, Michael B" userId="df291291-9ac9-42c2-a976-062f6e2ad9da" providerId="ADAL" clId="{01E2BD3C-E362-3848-A483-1F3E650C8AF9}" dt="2022-10-10T17:32:42.257" v="860" actId="20577"/>
      <pc:docMkLst>
        <pc:docMk/>
      </pc:docMkLst>
      <pc:sldChg chg="del">
        <pc:chgData name="Cannell, Michael B" userId="df291291-9ac9-42c2-a976-062f6e2ad9da" providerId="ADAL" clId="{01E2BD3C-E362-3848-A483-1F3E650C8AF9}" dt="2022-10-07T15:26:07.820" v="19" actId="2696"/>
        <pc:sldMkLst>
          <pc:docMk/>
          <pc:sldMk cId="3861362550" sldId="256"/>
        </pc:sldMkLst>
      </pc:sldChg>
      <pc:sldChg chg="modNotesTx">
        <pc:chgData name="Cannell, Michael B" userId="df291291-9ac9-42c2-a976-062f6e2ad9da" providerId="ADAL" clId="{01E2BD3C-E362-3848-A483-1F3E650C8AF9}" dt="2022-10-10T17:32:42.257" v="860" actId="20577"/>
        <pc:sldMkLst>
          <pc:docMk/>
          <pc:sldMk cId="2480015667" sldId="257"/>
        </pc:sldMkLst>
      </pc:sldChg>
      <pc:sldChg chg="addSp delSp modSp mod modNotesTx">
        <pc:chgData name="Cannell, Michael B" userId="df291291-9ac9-42c2-a976-062f6e2ad9da" providerId="ADAL" clId="{01E2BD3C-E362-3848-A483-1F3E650C8AF9}" dt="2022-10-09T15:41:26.675" v="816" actId="12789"/>
        <pc:sldMkLst>
          <pc:docMk/>
          <pc:sldMk cId="425150026" sldId="259"/>
        </pc:sldMkLst>
        <pc:spChg chg="del">
          <ac:chgData name="Cannell, Michael B" userId="df291291-9ac9-42c2-a976-062f6e2ad9da" providerId="ADAL" clId="{01E2BD3C-E362-3848-A483-1F3E650C8AF9}" dt="2022-10-09T15:40:18.365" v="785" actId="478"/>
          <ac:spMkLst>
            <pc:docMk/>
            <pc:sldMk cId="425150026" sldId="259"/>
            <ac:spMk id="2" creationId="{7E7077CB-36A6-134B-B59F-F766F4741DE5}"/>
          </ac:spMkLst>
        </pc:spChg>
        <pc:spChg chg="mod">
          <ac:chgData name="Cannell, Michael B" userId="df291291-9ac9-42c2-a976-062f6e2ad9da" providerId="ADAL" clId="{01E2BD3C-E362-3848-A483-1F3E650C8AF9}" dt="2022-10-09T15:41:26.675" v="816" actId="12789"/>
          <ac:spMkLst>
            <pc:docMk/>
            <pc:sldMk cId="425150026" sldId="259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01E2BD3C-E362-3848-A483-1F3E650C8AF9}" dt="2022-10-09T15:40:20.238" v="786" actId="478"/>
          <ac:spMkLst>
            <pc:docMk/>
            <pc:sldMk cId="425150026" sldId="259"/>
            <ac:spMk id="5" creationId="{A49C6C1D-26CC-1401-8198-161E59DB0F1A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7" creationId="{6DFB2119-3C42-B7A3-34C3-699A63C92595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9" creationId="{E601C290-98A2-E912-DAB3-6B6C56BC0CF3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10" creationId="{87611573-21B3-E57B-895B-B8667D1B9546}"/>
          </ac:spMkLst>
        </pc:spChg>
        <pc:grpChg chg="add mod">
          <ac:chgData name="Cannell, Michael B" userId="df291291-9ac9-42c2-a976-062f6e2ad9da" providerId="ADAL" clId="{01E2BD3C-E362-3848-A483-1F3E650C8AF9}" dt="2022-10-09T15:40:25.459" v="788" actId="1076"/>
          <ac:grpSpMkLst>
            <pc:docMk/>
            <pc:sldMk cId="425150026" sldId="259"/>
            <ac:grpSpMk id="6" creationId="{37FC7E15-C4D8-A2DD-4380-8EF7A898C1F1}"/>
          </ac:grpSpMkLst>
        </pc:grpChg>
        <pc:picChg chg="mod">
          <ac:chgData name="Cannell, Michael B" userId="df291291-9ac9-42c2-a976-062f6e2ad9da" providerId="ADAL" clId="{01E2BD3C-E362-3848-A483-1F3E650C8AF9}" dt="2022-10-09T15:40:21.491" v="787"/>
          <ac:picMkLst>
            <pc:docMk/>
            <pc:sldMk cId="425150026" sldId="259"/>
            <ac:picMk id="8" creationId="{378B924C-3617-D757-1DD6-02E6C61A5340}"/>
          </ac:picMkLst>
        </pc:picChg>
      </pc:sldChg>
      <pc:sldChg chg="add del">
        <pc:chgData name="Cannell, Michael B" userId="df291291-9ac9-42c2-a976-062f6e2ad9da" providerId="ADAL" clId="{01E2BD3C-E362-3848-A483-1F3E650C8AF9}" dt="2022-10-10T17:23:23.646" v="844" actId="2696"/>
        <pc:sldMkLst>
          <pc:docMk/>
          <pc:sldMk cId="771283089" sldId="263"/>
        </pc:sldMkLst>
      </pc:sldChg>
      <pc:sldChg chg="addCm modCm">
        <pc:chgData name="Cannell, Michael B" userId="df291291-9ac9-42c2-a976-062f6e2ad9da" providerId="ADAL" clId="{01E2BD3C-E362-3848-A483-1F3E650C8AF9}" dt="2022-10-10T17:27:49.873" v="850"/>
        <pc:sldMkLst>
          <pc:docMk/>
          <pc:sldMk cId="3727521307" sldId="26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528684942" sldId="275"/>
        </pc:sldMkLst>
      </pc:sldChg>
      <pc:sldChg chg="add del addCm">
        <pc:chgData name="Cannell, Michael B" userId="df291291-9ac9-42c2-a976-062f6e2ad9da" providerId="ADAL" clId="{01E2BD3C-E362-3848-A483-1F3E650C8AF9}" dt="2022-10-10T17:25:19.245" v="847"/>
        <pc:sldMkLst>
          <pc:docMk/>
          <pc:sldMk cId="538960976" sldId="276"/>
        </pc:sldMkLst>
      </pc:sldChg>
      <pc:sldChg chg="add del addCm">
        <pc:chgData name="Cannell, Michael B" userId="df291291-9ac9-42c2-a976-062f6e2ad9da" providerId="ADAL" clId="{01E2BD3C-E362-3848-A483-1F3E650C8AF9}" dt="2022-10-10T17:26:31.663" v="848"/>
        <pc:sldMkLst>
          <pc:docMk/>
          <pc:sldMk cId="1469833745" sldId="277"/>
        </pc:sldMkLst>
      </pc:sldChg>
      <pc:sldChg chg="ord modNotesTx">
        <pc:chgData name="Cannell, Michael B" userId="df291291-9ac9-42c2-a976-062f6e2ad9da" providerId="ADAL" clId="{01E2BD3C-E362-3848-A483-1F3E650C8AF9}" dt="2022-10-09T15:41:49.203" v="820" actId="20577"/>
        <pc:sldMkLst>
          <pc:docMk/>
          <pc:sldMk cId="3768086851" sldId="508"/>
        </pc:sldMkLst>
      </pc:sldChg>
      <pc:sldChg chg="del">
        <pc:chgData name="Cannell, Michael B" userId="df291291-9ac9-42c2-a976-062f6e2ad9da" providerId="ADAL" clId="{01E2BD3C-E362-3848-A483-1F3E650C8AF9}" dt="2022-10-07T15:24:30.386" v="0" actId="2696"/>
        <pc:sldMkLst>
          <pc:docMk/>
          <pc:sldMk cId="3147338565" sldId="512"/>
        </pc:sldMkLst>
      </pc:sldChg>
      <pc:sldChg chg="modSp add mod modNotesTx">
        <pc:chgData name="Cannell, Michael B" userId="df291291-9ac9-42c2-a976-062f6e2ad9da" providerId="ADAL" clId="{01E2BD3C-E362-3848-A483-1F3E650C8AF9}" dt="2022-10-07T15:26:02.919" v="18"/>
        <pc:sldMkLst>
          <pc:docMk/>
          <pc:sldMk cId="104509245" sldId="553"/>
        </pc:sldMkLst>
        <pc:spChg chg="mod">
          <ac:chgData name="Cannell, Michael B" userId="df291291-9ac9-42c2-a976-062f6e2ad9da" providerId="ADAL" clId="{01E2BD3C-E362-3848-A483-1F3E650C8AF9}" dt="2022-10-07T15:25:49.987" v="17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01E2BD3C-E362-3848-A483-1F3E650C8AF9}" dt="2022-10-07T15:25:42.483" v="1"/>
        <pc:sldMkLst>
          <pc:docMk/>
          <pc:sldMk cId="34412781" sldId="598"/>
        </pc:sldMkLst>
      </pc:sldChg>
      <pc:sldChg chg="addSp delSp modSp new del mod modClrScheme chgLayout">
        <pc:chgData name="Cannell, Michael B" userId="df291291-9ac9-42c2-a976-062f6e2ad9da" providerId="ADAL" clId="{01E2BD3C-E362-3848-A483-1F3E650C8AF9}" dt="2022-10-09T15:39:43.268" v="783" actId="2696"/>
        <pc:sldMkLst>
          <pc:docMk/>
          <pc:sldMk cId="3783863275" sldId="599"/>
        </pc:sldMkLst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2" creationId="{8B3A798B-7C67-7575-A6EC-C0B9B698125C}"/>
          </ac:spMkLst>
        </pc:spChg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3" creationId="{037B44A9-3ED6-E69C-8150-5178024E282F}"/>
          </ac:spMkLst>
        </pc:spChg>
        <pc:picChg chg="add mod">
          <ac:chgData name="Cannell, Michael B" userId="df291291-9ac9-42c2-a976-062f6e2ad9da" providerId="ADAL" clId="{01E2BD3C-E362-3848-A483-1F3E650C8AF9}" dt="2022-10-07T16:59:50.536" v="32" actId="962"/>
          <ac:picMkLst>
            <pc:docMk/>
            <pc:sldMk cId="3783863275" sldId="599"/>
            <ac:picMk id="5" creationId="{4879D727-C108-B083-1BB1-81D8624F8A6C}"/>
          </ac:picMkLst>
        </pc:picChg>
        <pc:picChg chg="add mod">
          <ac:chgData name="Cannell, Michael B" userId="df291291-9ac9-42c2-a976-062f6e2ad9da" providerId="ADAL" clId="{01E2BD3C-E362-3848-A483-1F3E650C8AF9}" dt="2022-10-07T17:06:04.880" v="36" actId="1076"/>
          <ac:picMkLst>
            <pc:docMk/>
            <pc:sldMk cId="3783863275" sldId="599"/>
            <ac:picMk id="7" creationId="{5785DDBB-CC76-521E-EF1E-D71E09921D22}"/>
          </ac:picMkLst>
        </pc:picChg>
      </pc:sldChg>
      <pc:sldChg chg="addSp modSp new add del mod ord modNotes">
        <pc:chgData name="Cannell, Michael B" userId="df291291-9ac9-42c2-a976-062f6e2ad9da" providerId="ADAL" clId="{01E2BD3C-E362-3848-A483-1F3E650C8AF9}" dt="2022-10-07T18:40:03.661" v="56" actId="2696"/>
        <pc:sldMkLst>
          <pc:docMk/>
          <pc:sldMk cId="1662372135" sldId="600"/>
        </pc:sldMkLst>
        <pc:picChg chg="add mod">
          <ac:chgData name="Cannell, Michael B" userId="df291291-9ac9-42c2-a976-062f6e2ad9da" providerId="ADAL" clId="{01E2BD3C-E362-3848-A483-1F3E650C8AF9}" dt="2022-10-07T18:39:56.689" v="55" actId="1076"/>
          <ac:picMkLst>
            <pc:docMk/>
            <pc:sldMk cId="1662372135" sldId="600"/>
            <ac:picMk id="5" creationId="{91B3879F-3F35-BA4D-596A-C2024F55296B}"/>
          </ac:picMkLst>
        </pc:picChg>
      </pc:sldChg>
      <pc:sldChg chg="addSp modSp new add del mod ord modAnim modShow modNotes">
        <pc:chgData name="Cannell, Michael B" userId="df291291-9ac9-42c2-a976-062f6e2ad9da" providerId="ADAL" clId="{01E2BD3C-E362-3848-A483-1F3E650C8AF9}" dt="2022-10-09T15:20:39.299" v="92" actId="2696"/>
        <pc:sldMkLst>
          <pc:docMk/>
          <pc:sldMk cId="1765120804" sldId="600"/>
        </pc:sldMkLst>
        <pc:spChg chg="add mod">
          <ac:chgData name="Cannell, Michael B" userId="df291291-9ac9-42c2-a976-062f6e2ad9da" providerId="ADAL" clId="{01E2BD3C-E362-3848-A483-1F3E650C8AF9}" dt="2022-10-07T18:44:05.649" v="85" actId="12789"/>
          <ac:spMkLst>
            <pc:docMk/>
            <pc:sldMk cId="1765120804" sldId="600"/>
            <ac:spMk id="6" creationId="{25739653-ECDD-6D23-15E3-33EEAF396025}"/>
          </ac:spMkLst>
        </pc:spChg>
        <pc:picChg chg="add mod">
          <ac:chgData name="Cannell, Michael B" userId="df291291-9ac9-42c2-a976-062f6e2ad9da" providerId="ADAL" clId="{01E2BD3C-E362-3848-A483-1F3E650C8AF9}" dt="2022-10-07T18:42:27.740" v="75" actId="1076"/>
          <ac:picMkLst>
            <pc:docMk/>
            <pc:sldMk cId="1765120804" sldId="600"/>
            <ac:picMk id="5" creationId="{2048653C-A0E0-D510-C55B-40301EA3727E}"/>
          </ac:picMkLst>
        </pc:picChg>
      </pc:sldChg>
      <pc:sldChg chg="addSp delSp modSp new mod modClrScheme chgLayout modNotesTx">
        <pc:chgData name="Cannell, Michael B" userId="df291291-9ac9-42c2-a976-062f6e2ad9da" providerId="ADAL" clId="{01E2BD3C-E362-3848-A483-1F3E650C8AF9}" dt="2022-10-10T17:23:24.141" v="845" actId="20577"/>
        <pc:sldMkLst>
          <pc:docMk/>
          <pc:sldMk cId="1789649632" sldId="600"/>
        </pc:sldMkLst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2" creationId="{54618330-36F7-29F1-6D2E-3547070DFA35}"/>
          </ac:spMkLst>
        </pc:spChg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3" creationId="{93DFA66F-CBED-FCF0-EBB7-764AEE5A7358}"/>
          </ac:spMkLst>
        </pc:spChg>
        <pc:spChg chg="add mod">
          <ac:chgData name="Cannell, Michael B" userId="df291291-9ac9-42c2-a976-062f6e2ad9da" providerId="ADAL" clId="{01E2BD3C-E362-3848-A483-1F3E650C8AF9}" dt="2022-10-09T15:38:04.605" v="746" actId="207"/>
          <ac:spMkLst>
            <pc:docMk/>
            <pc:sldMk cId="1789649632" sldId="600"/>
            <ac:spMk id="8" creationId="{CA1E599C-F303-A9CC-C4B4-77AD5FB35A04}"/>
          </ac:spMkLst>
        </pc:spChg>
        <pc:spChg chg="add mod">
          <ac:chgData name="Cannell, Michael B" userId="df291291-9ac9-42c2-a976-062f6e2ad9da" providerId="ADAL" clId="{01E2BD3C-E362-3848-A483-1F3E650C8AF9}" dt="2022-10-09T15:39:29.880" v="781" actId="207"/>
          <ac:spMkLst>
            <pc:docMk/>
            <pc:sldMk cId="1789649632" sldId="600"/>
            <ac:spMk id="9" creationId="{560E2043-0FB0-BCF0-6D39-64A1E0683BC0}"/>
          </ac:spMkLst>
        </pc:spChg>
        <pc:picChg chg="add mod">
          <ac:chgData name="Cannell, Michael B" userId="df291291-9ac9-42c2-a976-062f6e2ad9da" providerId="ADAL" clId="{01E2BD3C-E362-3848-A483-1F3E650C8AF9}" dt="2022-10-09T15:28:26.165" v="100" actId="1076"/>
          <ac:picMkLst>
            <pc:docMk/>
            <pc:sldMk cId="1789649632" sldId="600"/>
            <ac:picMk id="5" creationId="{6EB7B05C-806F-0184-3146-4B33B03D79B2}"/>
          </ac:picMkLst>
        </pc:picChg>
        <pc:picChg chg="add mod">
          <ac:chgData name="Cannell, Michael B" userId="df291291-9ac9-42c2-a976-062f6e2ad9da" providerId="ADAL" clId="{01E2BD3C-E362-3848-A483-1F3E650C8AF9}" dt="2022-10-09T15:37:12.541" v="644" actId="1076"/>
          <ac:picMkLst>
            <pc:docMk/>
            <pc:sldMk cId="1789649632" sldId="600"/>
            <ac:picMk id="7" creationId="{92325A27-BB07-2AE3-3A2C-757B340159B5}"/>
          </ac:picMkLst>
        </pc:picChg>
      </pc:sldChg>
      <pc:sldChg chg="addSp modSp new del mod setBg">
        <pc:chgData name="Cannell, Michael B" userId="df291291-9ac9-42c2-a976-062f6e2ad9da" providerId="ADAL" clId="{01E2BD3C-E362-3848-A483-1F3E650C8AF9}" dt="2022-10-09T15:39:39.538" v="782" actId="2696"/>
        <pc:sldMkLst>
          <pc:docMk/>
          <pc:sldMk cId="1043513958" sldId="601"/>
        </pc:sldMkLst>
        <pc:spChg chg="add">
          <ac:chgData name="Cannell, Michael B" userId="df291291-9ac9-42c2-a976-062f6e2ad9da" providerId="ADAL" clId="{01E2BD3C-E362-3848-A483-1F3E650C8AF9}" dt="2022-10-09T15:31:44.647" v="114" actId="26606"/>
          <ac:spMkLst>
            <pc:docMk/>
            <pc:sldMk cId="1043513958" sldId="601"/>
            <ac:spMk id="8" creationId="{42A4FC2C-047E-45A5-965D-8E1E3BF09BC6}"/>
          </ac:spMkLst>
        </pc:spChg>
        <pc:picChg chg="add mod">
          <ac:chgData name="Cannell, Michael B" userId="df291291-9ac9-42c2-a976-062f6e2ad9da" providerId="ADAL" clId="{01E2BD3C-E362-3848-A483-1F3E650C8AF9}" dt="2022-10-09T15:31:44.647" v="114" actId="26606"/>
          <ac:picMkLst>
            <pc:docMk/>
            <pc:sldMk cId="1043513958" sldId="601"/>
            <ac:picMk id="3" creationId="{63A2A25A-737E-9D50-0479-D0A4E58D21AC}"/>
          </ac:picMkLst>
        </pc:picChg>
        <pc:picChg chg="add mod">
          <ac:chgData name="Cannell, Michael B" userId="df291291-9ac9-42c2-a976-062f6e2ad9da" providerId="ADAL" clId="{01E2BD3C-E362-3848-A483-1F3E650C8AF9}" dt="2022-10-09T15:31:55.190" v="116" actId="1076"/>
          <ac:picMkLst>
            <pc:docMk/>
            <pc:sldMk cId="1043513958" sldId="601"/>
            <ac:picMk id="4" creationId="{91E7E0C9-A418-784E-D9EF-0E77E611EE39}"/>
          </ac:picMkLst>
        </pc:picChg>
      </pc:sldChg>
    </pc:docChg>
  </pc:docChgLst>
  <pc:docChgLst>
    <pc:chgData name="Cannell, Michael B" userId="df291291-9ac9-42c2-a976-062f6e2ad9da" providerId="ADAL" clId="{EA4639FD-7665-0B49-950C-86C29780563A}"/>
    <pc:docChg chg="custSel delSld modSld sldOrd">
      <pc:chgData name="Cannell, Michael B" userId="df291291-9ac9-42c2-a976-062f6e2ad9da" providerId="ADAL" clId="{EA4639FD-7665-0B49-950C-86C29780563A}" dt="2022-10-10T19:40:29.482" v="177"/>
      <pc:docMkLst>
        <pc:docMk/>
      </pc:docMkLst>
      <pc:sldChg chg="modSp mod modNotesTx">
        <pc:chgData name="Cannell, Michael B" userId="df291291-9ac9-42c2-a976-062f6e2ad9da" providerId="ADAL" clId="{EA4639FD-7665-0B49-950C-86C29780563A}" dt="2022-10-10T19:24:58.800" v="164" actId="20577"/>
        <pc:sldMkLst>
          <pc:docMk/>
          <pc:sldMk cId="2480015667" sldId="257"/>
        </pc:sldMkLst>
        <pc:graphicFrameChg chg="modGraphic">
          <ac:chgData name="Cannell, Michael B" userId="df291291-9ac9-42c2-a976-062f6e2ad9da" providerId="ADAL" clId="{EA4639FD-7665-0B49-950C-86C29780563A}" dt="2022-10-10T19:13:54.194" v="154" actId="33524"/>
          <ac:graphicFrameMkLst>
            <pc:docMk/>
            <pc:sldMk cId="2480015667" sldId="257"/>
            <ac:graphicFrameMk id="4" creationId="{C9020519-70BE-504F-A326-77071FB74D6D}"/>
          </ac:graphicFrameMkLst>
        </pc:graphicFrameChg>
      </pc:sldChg>
      <pc:sldChg chg="modNotesTx">
        <pc:chgData name="Cannell, Michael B" userId="df291291-9ac9-42c2-a976-062f6e2ad9da" providerId="ADAL" clId="{EA4639FD-7665-0B49-950C-86C29780563A}" dt="2022-10-10T19:10:34.543" v="148" actId="20577"/>
        <pc:sldMkLst>
          <pc:docMk/>
          <pc:sldMk cId="3727521307" sldId="264"/>
        </pc:sldMkLst>
      </pc:sldChg>
      <pc:sldChg chg="modNotesTx">
        <pc:chgData name="Cannell, Michael B" userId="df291291-9ac9-42c2-a976-062f6e2ad9da" providerId="ADAL" clId="{EA4639FD-7665-0B49-950C-86C29780563A}" dt="2022-10-10T19:08:18.867" v="34" actId="20577"/>
        <pc:sldMkLst>
          <pc:docMk/>
          <pc:sldMk cId="538960976" sldId="276"/>
        </pc:sldMkLst>
      </pc:sldChg>
      <pc:sldChg chg="modNotesTx">
        <pc:chgData name="Cannell, Michael B" userId="df291291-9ac9-42c2-a976-062f6e2ad9da" providerId="ADAL" clId="{EA4639FD-7665-0B49-950C-86C29780563A}" dt="2022-10-10T19:09:36.504" v="49"/>
        <pc:sldMkLst>
          <pc:docMk/>
          <pc:sldMk cId="1469833745" sldId="277"/>
        </pc:sldMkLst>
      </pc:sldChg>
      <pc:sldChg chg="addCm modNotesTx">
        <pc:chgData name="Cannell, Michael B" userId="df291291-9ac9-42c2-a976-062f6e2ad9da" providerId="ADAL" clId="{EA4639FD-7665-0B49-950C-86C29780563A}" dt="2022-10-10T19:25:15.548" v="166" actId="20577"/>
        <pc:sldMkLst>
          <pc:docMk/>
          <pc:sldMk cId="3505695796" sldId="279"/>
        </pc:sldMkLst>
      </pc:sldChg>
      <pc:sldChg chg="addCm">
        <pc:chgData name="Cannell, Michael B" userId="df291291-9ac9-42c2-a976-062f6e2ad9da" providerId="ADAL" clId="{EA4639FD-7665-0B49-950C-86C29780563A}" dt="2022-10-10T19:27:14.643" v="168"/>
        <pc:sldMkLst>
          <pc:docMk/>
          <pc:sldMk cId="3611892058" sldId="281"/>
        </pc:sldMkLst>
      </pc:sldChg>
      <pc:sldChg chg="modNotesTx">
        <pc:chgData name="Cannell, Michael B" userId="df291291-9ac9-42c2-a976-062f6e2ad9da" providerId="ADAL" clId="{EA4639FD-7665-0B49-950C-86C29780563A}" dt="2022-10-10T19:38:39.607" v="176" actId="20577"/>
        <pc:sldMkLst>
          <pc:docMk/>
          <pc:sldMk cId="3507785650" sldId="282"/>
        </pc:sldMkLst>
      </pc:sldChg>
      <pc:sldChg chg="addCm">
        <pc:chgData name="Cannell, Michael B" userId="df291291-9ac9-42c2-a976-062f6e2ad9da" providerId="ADAL" clId="{EA4639FD-7665-0B49-950C-86C29780563A}" dt="2022-10-10T19:40:29.482" v="177"/>
        <pc:sldMkLst>
          <pc:docMk/>
          <pc:sldMk cId="2979705777" sldId="284"/>
        </pc:sldMkLst>
      </pc:sldChg>
      <pc:sldChg chg="addCm">
        <pc:chgData name="Cannell, Michael B" userId="df291291-9ac9-42c2-a976-062f6e2ad9da" providerId="ADAL" clId="{EA4639FD-7665-0B49-950C-86C29780563A}" dt="2022-10-10T19:26:25.474" v="167"/>
        <pc:sldMkLst>
          <pc:docMk/>
          <pc:sldMk cId="1082124358" sldId="511"/>
        </pc:sldMkLst>
      </pc:sldChg>
      <pc:sldChg chg="del ord modNotesTx">
        <pc:chgData name="Cannell, Michael B" userId="df291291-9ac9-42c2-a976-062f6e2ad9da" providerId="ADAL" clId="{EA4639FD-7665-0B49-950C-86C29780563A}" dt="2022-10-10T19:08:09.698" v="32" actId="2696"/>
        <pc:sldMkLst>
          <pc:docMk/>
          <pc:sldMk cId="1789649632" sldId="600"/>
        </pc:sldMkLst>
      </pc:sldChg>
    </pc:docChg>
  </pc:docChgLst>
  <pc:docChgLst>
    <pc:chgData name="Cannell, Michael B" userId="df291291-9ac9-42c2-a976-062f6e2ad9da" providerId="ADAL" clId="{B6AB4351-70D9-B548-9FC6-2ACEE0FD2D66}"/>
    <pc:docChg chg="custSel addSld modSld sldOrd">
      <pc:chgData name="Cannell, Michael B" userId="df291291-9ac9-42c2-a976-062f6e2ad9da" providerId="ADAL" clId="{B6AB4351-70D9-B548-9FC6-2ACEE0FD2D66}" dt="2022-10-11T17:07:53.740" v="566"/>
      <pc:docMkLst>
        <pc:docMk/>
      </pc:docMkLst>
      <pc:sldChg chg="mod modShow modNotesTx">
        <pc:chgData name="Cannell, Michael B" userId="df291291-9ac9-42c2-a976-062f6e2ad9da" providerId="ADAL" clId="{B6AB4351-70D9-B548-9FC6-2ACEE0FD2D66}" dt="2022-10-11T16:47:04.864" v="83" actId="729"/>
        <pc:sldMkLst>
          <pc:docMk/>
          <pc:sldMk cId="988660679" sldId="292"/>
        </pc:sldMkLst>
      </pc:sldChg>
      <pc:sldChg chg="modNotesTx">
        <pc:chgData name="Cannell, Michael B" userId="df291291-9ac9-42c2-a976-062f6e2ad9da" providerId="ADAL" clId="{B6AB4351-70D9-B548-9FC6-2ACEE0FD2D66}" dt="2022-10-11T17:06:11.871" v="544" actId="20577"/>
        <pc:sldMkLst>
          <pc:docMk/>
          <pc:sldMk cId="2979180101" sldId="297"/>
        </pc:sldMkLst>
      </pc:sldChg>
      <pc:sldChg chg="modNotesTx">
        <pc:chgData name="Cannell, Michael B" userId="df291291-9ac9-42c2-a976-062f6e2ad9da" providerId="ADAL" clId="{B6AB4351-70D9-B548-9FC6-2ACEE0FD2D66}" dt="2022-10-11T17:07:45.277" v="565" actId="20577"/>
        <pc:sldMkLst>
          <pc:docMk/>
          <pc:sldMk cId="1074921630" sldId="298"/>
        </pc:sldMkLst>
      </pc:sldChg>
      <pc:sldChg chg="modNotesTx">
        <pc:chgData name="Cannell, Michael B" userId="df291291-9ac9-42c2-a976-062f6e2ad9da" providerId="ADAL" clId="{B6AB4351-70D9-B548-9FC6-2ACEE0FD2D66}" dt="2022-10-11T16:37:05.397" v="12" actId="20577"/>
        <pc:sldMkLst>
          <pc:docMk/>
          <pc:sldMk cId="0" sldId="599"/>
        </pc:sldMkLst>
      </pc:sldChg>
      <pc:sldChg chg="modNotesTx">
        <pc:chgData name="Cannell, Michael B" userId="df291291-9ac9-42c2-a976-062f6e2ad9da" providerId="ADAL" clId="{B6AB4351-70D9-B548-9FC6-2ACEE0FD2D66}" dt="2022-10-11T17:00:10.235" v="267" actId="20577"/>
        <pc:sldMkLst>
          <pc:docMk/>
          <pc:sldMk cId="606771881" sldId="600"/>
        </pc:sldMkLst>
      </pc:sldChg>
      <pc:sldChg chg="ord modNotesTx">
        <pc:chgData name="Cannell, Michael B" userId="df291291-9ac9-42c2-a976-062f6e2ad9da" providerId="ADAL" clId="{B6AB4351-70D9-B548-9FC6-2ACEE0FD2D66}" dt="2022-10-11T17:00:15.538" v="268"/>
        <pc:sldMkLst>
          <pc:docMk/>
          <pc:sldMk cId="3267705997" sldId="601"/>
        </pc:sldMkLst>
      </pc:sldChg>
      <pc:sldChg chg="modNotesTx">
        <pc:chgData name="Cannell, Michael B" userId="df291291-9ac9-42c2-a976-062f6e2ad9da" providerId="ADAL" clId="{B6AB4351-70D9-B548-9FC6-2ACEE0FD2D66}" dt="2022-10-11T17:00:29.160" v="270"/>
        <pc:sldMkLst>
          <pc:docMk/>
          <pc:sldMk cId="2974869075" sldId="602"/>
        </pc:sldMkLst>
      </pc:sldChg>
      <pc:sldChg chg="modNotesTx">
        <pc:chgData name="Cannell, Michael B" userId="df291291-9ac9-42c2-a976-062f6e2ad9da" providerId="ADAL" clId="{B6AB4351-70D9-B548-9FC6-2ACEE0FD2D66}" dt="2022-10-11T17:00:32.587" v="271"/>
        <pc:sldMkLst>
          <pc:docMk/>
          <pc:sldMk cId="4259897129" sldId="603"/>
        </pc:sldMkLst>
      </pc:sldChg>
      <pc:sldChg chg="modNotesTx">
        <pc:chgData name="Cannell, Michael B" userId="df291291-9ac9-42c2-a976-062f6e2ad9da" providerId="ADAL" clId="{B6AB4351-70D9-B548-9FC6-2ACEE0FD2D66}" dt="2022-10-11T16:52:42.351" v="161" actId="20577"/>
        <pc:sldMkLst>
          <pc:docMk/>
          <pc:sldMk cId="79760934" sldId="604"/>
        </pc:sldMkLst>
      </pc:sldChg>
      <pc:sldChg chg="modNotesTx">
        <pc:chgData name="Cannell, Michael B" userId="df291291-9ac9-42c2-a976-062f6e2ad9da" providerId="ADAL" clId="{B6AB4351-70D9-B548-9FC6-2ACEE0FD2D66}" dt="2022-10-11T16:52:53.235" v="192" actId="20577"/>
        <pc:sldMkLst>
          <pc:docMk/>
          <pc:sldMk cId="3256774110" sldId="605"/>
        </pc:sldMkLst>
      </pc:sldChg>
      <pc:sldChg chg="modNotesTx">
        <pc:chgData name="Cannell, Michael B" userId="df291291-9ac9-42c2-a976-062f6e2ad9da" providerId="ADAL" clId="{B6AB4351-70D9-B548-9FC6-2ACEE0FD2D66}" dt="2022-10-11T17:07:11.709" v="547"/>
        <pc:sldMkLst>
          <pc:docMk/>
          <pc:sldMk cId="3324322628" sldId="606"/>
        </pc:sldMkLst>
      </pc:sldChg>
      <pc:sldChg chg="modNotesTx">
        <pc:chgData name="Cannell, Michael B" userId="df291291-9ac9-42c2-a976-062f6e2ad9da" providerId="ADAL" clId="{B6AB4351-70D9-B548-9FC6-2ACEE0FD2D66}" dt="2022-10-11T17:07:53.740" v="566"/>
        <pc:sldMkLst>
          <pc:docMk/>
          <pc:sldMk cId="2295502552" sldId="607"/>
        </pc:sldMkLst>
      </pc:sldChg>
      <pc:sldChg chg="delSp modSp add mod ord modNotesTx">
        <pc:chgData name="Cannell, Michael B" userId="df291291-9ac9-42c2-a976-062f6e2ad9da" providerId="ADAL" clId="{B6AB4351-70D9-B548-9FC6-2ACEE0FD2D66}" dt="2022-10-11T16:47:12.316" v="84" actId="20577"/>
        <pc:sldMkLst>
          <pc:docMk/>
          <pc:sldMk cId="359291753" sldId="608"/>
        </pc:sldMkLst>
        <pc:spChg chg="del">
          <ac:chgData name="Cannell, Michael B" userId="df291291-9ac9-42c2-a976-062f6e2ad9da" providerId="ADAL" clId="{B6AB4351-70D9-B548-9FC6-2ACEE0FD2D66}" dt="2022-10-11T16:44:18.476" v="80" actId="478"/>
          <ac:spMkLst>
            <pc:docMk/>
            <pc:sldMk cId="359291753" sldId="608"/>
            <ac:spMk id="9" creationId="{E553F114-F844-0D44-85D6-0623D5C7A615}"/>
          </ac:spMkLst>
        </pc:spChg>
        <pc:cxnChg chg="del mod">
          <ac:chgData name="Cannell, Michael B" userId="df291291-9ac9-42c2-a976-062f6e2ad9da" providerId="ADAL" clId="{B6AB4351-70D9-B548-9FC6-2ACEE0FD2D66}" dt="2022-10-11T16:44:19.965" v="81" actId="478"/>
          <ac:cxnSpMkLst>
            <pc:docMk/>
            <pc:sldMk cId="359291753" sldId="608"/>
            <ac:cxnSpMk id="11" creationId="{D81E385E-2C34-BE4D-8958-AF67A8CB5C6C}"/>
          </ac:cxnSpMkLst>
        </pc:cxnChg>
      </pc:sldChg>
      <pc:sldChg chg="add modNotesTx">
        <pc:chgData name="Cannell, Michael B" userId="df291291-9ac9-42c2-a976-062f6e2ad9da" providerId="ADAL" clId="{B6AB4351-70D9-B548-9FC6-2ACEE0FD2D66}" dt="2022-10-11T17:00:23.526" v="269"/>
        <pc:sldMkLst>
          <pc:docMk/>
          <pc:sldMk cId="2422409965" sldId="609"/>
        </pc:sldMkLst>
      </pc:sldChg>
    </pc:docChg>
  </pc:docChgLst>
  <pc:docChgLst>
    <pc:chgData name="Cannell, Michael B" userId="df291291-9ac9-42c2-a976-062f6e2ad9da" providerId="ADAL" clId="{CE3A9411-15F4-CF4B-939B-942C367E06D5}"/>
    <pc:docChg chg="undo custSel addSld modSld">
      <pc:chgData name="Cannell, Michael B" userId="df291291-9ac9-42c2-a976-062f6e2ad9da" providerId="ADAL" clId="{CE3A9411-15F4-CF4B-939B-942C367E06D5}" dt="2022-09-25T17:05:56.278" v="456" actId="114"/>
      <pc:docMkLst>
        <pc:docMk/>
      </pc:docMkLst>
      <pc:sldChg chg="addSp modSp new mod addCm">
        <pc:chgData name="Cannell, Michael B" userId="df291291-9ac9-42c2-a976-062f6e2ad9da" providerId="ADAL" clId="{CE3A9411-15F4-CF4B-939B-942C367E06D5}" dt="2022-09-25T17:05:56.278" v="456" actId="114"/>
        <pc:sldMkLst>
          <pc:docMk/>
          <pc:sldMk cId="3147338565" sldId="512"/>
        </pc:sldMkLst>
        <pc:spChg chg="mod">
          <ac:chgData name="Cannell, Michael B" userId="df291291-9ac9-42c2-a976-062f6e2ad9da" providerId="ADAL" clId="{CE3A9411-15F4-CF4B-939B-942C367E06D5}" dt="2022-09-25T17:00:54.041" v="10" actId="20577"/>
          <ac:spMkLst>
            <pc:docMk/>
            <pc:sldMk cId="3147338565" sldId="512"/>
            <ac:spMk id="2" creationId="{EA0EA245-5F77-BE04-A076-3CAA760DDC77}"/>
          </ac:spMkLst>
        </pc:spChg>
        <pc:spChg chg="mod">
          <ac:chgData name="Cannell, Michael B" userId="df291291-9ac9-42c2-a976-062f6e2ad9da" providerId="ADAL" clId="{CE3A9411-15F4-CF4B-939B-942C367E06D5}" dt="2022-09-25T17:05:56.278" v="456" actId="114"/>
          <ac:spMkLst>
            <pc:docMk/>
            <pc:sldMk cId="3147338565" sldId="512"/>
            <ac:spMk id="3" creationId="{DC9294FC-4B1D-3BAB-E278-6DDF1D45A598}"/>
          </ac:spMkLst>
        </pc:spChg>
        <pc:spChg chg="add mod">
          <ac:chgData name="Cannell, Michael B" userId="df291291-9ac9-42c2-a976-062f6e2ad9da" providerId="ADAL" clId="{CE3A9411-15F4-CF4B-939B-942C367E06D5}" dt="2022-09-25T17:03:23.841" v="88" actId="20577"/>
          <ac:spMkLst>
            <pc:docMk/>
            <pc:sldMk cId="3147338565" sldId="512"/>
            <ac:spMk id="4" creationId="{6E1E42DA-2E63-281D-51B2-92B81A790D9D}"/>
          </ac:spMkLst>
        </pc:spChg>
      </pc:sldChg>
    </pc:docChg>
  </pc:docChgLst>
</pc:chgInfo>
</file>

<file path=ppt/comments/modernComment_261_924E84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2B2E1C-24A7-FB45-8412-27C9211DEFFB}" authorId="{322262F4-198F-1758-9380-73A8D5E26897}" created="2023-10-05T15:54:23.504">
    <pc:sldMkLst xmlns:pc="http://schemas.microsoft.com/office/powerpoint/2013/main/command">
      <pc:docMk/>
      <pc:sldMk cId="2454619308" sldId="609"/>
    </pc:sldMkLst>
    <p188:txBody>
      <a:bodyPr/>
      <a:lstStyle/>
      <a:p>
        <a:r>
          <a:rPr lang="en-US"/>
          <a:t>2023-10-05: Started working on this graphic, but ran out of time. I want to try to explain Pearl’s ladder of causation (pg.  27), but I also want to try to tie it to description, prediction, and causation somehow.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71257-8593-9B4B-AFC2-D1B7E55288FF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C52E7EF6-0565-D145-A71C-96CED9B51AC7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Description</a:t>
          </a:r>
        </a:p>
      </dgm:t>
    </dgm:pt>
    <dgm:pt modelId="{13F26035-8C6D-4746-9376-E114FB0E98F8}" type="par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04909AAD-B001-4341-A599-5DA32685966B}" type="sib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C21558DB-0AF4-2141-95C3-5446409970E1}">
      <dgm:prSet phldrT="[Text]" custT="1"/>
      <dgm:spPr/>
      <dgm:t>
        <a:bodyPr/>
        <a:lstStyle/>
        <a:p>
          <a:r>
            <a:rPr lang="en-US" sz="4000" dirty="0">
              <a:latin typeface="Avenir Book" panose="02000503020000020003" pitchFamily="2" charset="0"/>
            </a:rPr>
            <a:t>Causation</a:t>
          </a:r>
        </a:p>
      </dgm:t>
    </dgm:pt>
    <dgm:pt modelId="{F4210790-A30F-0848-94D3-B73A070A03E0}" type="par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18556C23-47A3-6E4E-9787-09B8054D2A23}" type="sib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28197771-D306-244F-9743-B26F65EC9B93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Prediction</a:t>
          </a:r>
        </a:p>
      </dgm:t>
    </dgm:pt>
    <dgm:pt modelId="{B39554AC-A85C-B44E-A2B1-ECA0234F69B0}" type="par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E737E574-04CB-164A-A811-A018896538E0}" type="sib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60446F06-9A0B-E544-A642-40C8B6A13684}" type="pres">
      <dgm:prSet presAssocID="{A2571257-8593-9B4B-AFC2-D1B7E55288FF}" presName="compositeShape" presStyleCnt="0">
        <dgm:presLayoutVars>
          <dgm:chMax val="7"/>
          <dgm:dir/>
          <dgm:resizeHandles val="exact"/>
        </dgm:presLayoutVars>
      </dgm:prSet>
      <dgm:spPr/>
    </dgm:pt>
    <dgm:pt modelId="{7F65CD12-9416-7349-B0C2-E0D12E606C0E}" type="pres">
      <dgm:prSet presAssocID="{C52E7EF6-0565-D145-A71C-96CED9B51AC7}" presName="circ1" presStyleLbl="vennNode1" presStyleIdx="0" presStyleCnt="3"/>
      <dgm:spPr/>
    </dgm:pt>
    <dgm:pt modelId="{19FBFDD1-6237-EF4B-AB98-2124546BC50D}" type="pres">
      <dgm:prSet presAssocID="{C52E7EF6-0565-D145-A71C-96CED9B51AC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544D12B-FD53-014C-B154-9E89FD19C1EF}" type="pres">
      <dgm:prSet presAssocID="{C21558DB-0AF4-2141-95C3-5446409970E1}" presName="circ2" presStyleLbl="vennNode1" presStyleIdx="1" presStyleCnt="3"/>
      <dgm:spPr/>
    </dgm:pt>
    <dgm:pt modelId="{7548B137-4039-DB43-AD2A-4EBA558E8FF3}" type="pres">
      <dgm:prSet presAssocID="{C21558DB-0AF4-2141-95C3-5446409970E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C076C0-2DC9-F14A-BFA6-6F454B33B0C6}" type="pres">
      <dgm:prSet presAssocID="{28197771-D306-244F-9743-B26F65EC9B93}" presName="circ3" presStyleLbl="vennNode1" presStyleIdx="2" presStyleCnt="3"/>
      <dgm:spPr/>
    </dgm:pt>
    <dgm:pt modelId="{859A1854-2AD4-0A49-AD42-86B25383A021}" type="pres">
      <dgm:prSet presAssocID="{28197771-D306-244F-9743-B26F65EC9B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71C911F-BDD2-584C-BB8F-0F5111D36679}" type="presOf" srcId="{C21558DB-0AF4-2141-95C3-5446409970E1}" destId="{F544D12B-FD53-014C-B154-9E89FD19C1EF}" srcOrd="0" destOrd="0" presId="urn:microsoft.com/office/officeart/2005/8/layout/venn1"/>
    <dgm:cxn modelId="{25F8FE43-DA88-1746-80F7-BBEC6CEF60BC}" type="presOf" srcId="{A2571257-8593-9B4B-AFC2-D1B7E55288FF}" destId="{60446F06-9A0B-E544-A642-40C8B6A13684}" srcOrd="0" destOrd="0" presId="urn:microsoft.com/office/officeart/2005/8/layout/venn1"/>
    <dgm:cxn modelId="{DBE7DD47-363F-E741-9FCC-1D16F4A36A31}" type="presOf" srcId="{28197771-D306-244F-9743-B26F65EC9B93}" destId="{A1C076C0-2DC9-F14A-BFA6-6F454B33B0C6}" srcOrd="0" destOrd="0" presId="urn:microsoft.com/office/officeart/2005/8/layout/venn1"/>
    <dgm:cxn modelId="{17492978-1F97-E645-AD74-FADAFEFABEA0}" type="presOf" srcId="{C52E7EF6-0565-D145-A71C-96CED9B51AC7}" destId="{7F65CD12-9416-7349-B0C2-E0D12E606C0E}" srcOrd="0" destOrd="0" presId="urn:microsoft.com/office/officeart/2005/8/layout/venn1"/>
    <dgm:cxn modelId="{D92F84A3-35E6-7D4F-891B-4C0A0C42A8DD}" srcId="{A2571257-8593-9B4B-AFC2-D1B7E55288FF}" destId="{C52E7EF6-0565-D145-A71C-96CED9B51AC7}" srcOrd="0" destOrd="0" parTransId="{13F26035-8C6D-4746-9376-E114FB0E98F8}" sibTransId="{04909AAD-B001-4341-A599-5DA32685966B}"/>
    <dgm:cxn modelId="{E5837AA4-9623-114A-BEAA-B492F3BDEAA1}" srcId="{A2571257-8593-9B4B-AFC2-D1B7E55288FF}" destId="{28197771-D306-244F-9743-B26F65EC9B93}" srcOrd="2" destOrd="0" parTransId="{B39554AC-A85C-B44E-A2B1-ECA0234F69B0}" sibTransId="{E737E574-04CB-164A-A811-A018896538E0}"/>
    <dgm:cxn modelId="{2A90F7BC-5358-5744-A9AA-A32E568EF2E9}" type="presOf" srcId="{C21558DB-0AF4-2141-95C3-5446409970E1}" destId="{7548B137-4039-DB43-AD2A-4EBA558E8FF3}" srcOrd="1" destOrd="0" presId="urn:microsoft.com/office/officeart/2005/8/layout/venn1"/>
    <dgm:cxn modelId="{76693ACC-F546-2B4E-8CAC-E9E79AACA4CB}" srcId="{A2571257-8593-9B4B-AFC2-D1B7E55288FF}" destId="{C21558DB-0AF4-2141-95C3-5446409970E1}" srcOrd="1" destOrd="0" parTransId="{F4210790-A30F-0848-94D3-B73A070A03E0}" sibTransId="{18556C23-47A3-6E4E-9787-09B8054D2A23}"/>
    <dgm:cxn modelId="{A685E6D0-4E36-2946-B23F-7F330B9062A6}" type="presOf" srcId="{28197771-D306-244F-9743-B26F65EC9B93}" destId="{859A1854-2AD4-0A49-AD42-86B25383A021}" srcOrd="1" destOrd="0" presId="urn:microsoft.com/office/officeart/2005/8/layout/venn1"/>
    <dgm:cxn modelId="{7B01A8D6-4233-5B4A-99DF-B710707ADD4A}" type="presOf" srcId="{C52E7EF6-0565-D145-A71C-96CED9B51AC7}" destId="{19FBFDD1-6237-EF4B-AB98-2124546BC50D}" srcOrd="1" destOrd="0" presId="urn:microsoft.com/office/officeart/2005/8/layout/venn1"/>
    <dgm:cxn modelId="{9B2107D1-24F2-B74A-BB4B-B4BD511B7AFF}" type="presParOf" srcId="{60446F06-9A0B-E544-A642-40C8B6A13684}" destId="{7F65CD12-9416-7349-B0C2-E0D12E606C0E}" srcOrd="0" destOrd="0" presId="urn:microsoft.com/office/officeart/2005/8/layout/venn1"/>
    <dgm:cxn modelId="{B8079F7E-AF2B-A346-BF9B-12D214308A95}" type="presParOf" srcId="{60446F06-9A0B-E544-A642-40C8B6A13684}" destId="{19FBFDD1-6237-EF4B-AB98-2124546BC50D}" srcOrd="1" destOrd="0" presId="urn:microsoft.com/office/officeart/2005/8/layout/venn1"/>
    <dgm:cxn modelId="{BAD14577-0390-114E-A7FC-D5905DD77F44}" type="presParOf" srcId="{60446F06-9A0B-E544-A642-40C8B6A13684}" destId="{F544D12B-FD53-014C-B154-9E89FD19C1EF}" srcOrd="2" destOrd="0" presId="urn:microsoft.com/office/officeart/2005/8/layout/venn1"/>
    <dgm:cxn modelId="{4187365E-898B-CA40-ACCE-07B566B7B972}" type="presParOf" srcId="{60446F06-9A0B-E544-A642-40C8B6A13684}" destId="{7548B137-4039-DB43-AD2A-4EBA558E8FF3}" srcOrd="3" destOrd="0" presId="urn:microsoft.com/office/officeart/2005/8/layout/venn1"/>
    <dgm:cxn modelId="{17401ECD-47FB-5245-AD0C-CD78311D29EB}" type="presParOf" srcId="{60446F06-9A0B-E544-A642-40C8B6A13684}" destId="{A1C076C0-2DC9-F14A-BFA6-6F454B33B0C6}" srcOrd="4" destOrd="0" presId="urn:microsoft.com/office/officeart/2005/8/layout/venn1"/>
    <dgm:cxn modelId="{44B32ED8-A12C-814C-9227-641060A6CD88}" type="presParOf" srcId="{60446F06-9A0B-E544-A642-40C8B6A13684}" destId="{859A1854-2AD4-0A49-AD42-86B25383A02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5CD12-9416-7349-B0C2-E0D12E606C0E}">
      <dsp:nvSpPr>
        <dsp:cNvPr id="0" name=""/>
        <dsp:cNvSpPr/>
      </dsp:nvSpPr>
      <dsp:spPr>
        <a:xfrm>
          <a:off x="3153202" y="85517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Description</a:t>
          </a:r>
        </a:p>
      </dsp:txBody>
      <dsp:txXfrm>
        <a:off x="3700512" y="803861"/>
        <a:ext cx="3010205" cy="1847171"/>
      </dsp:txXfrm>
    </dsp:sp>
    <dsp:sp modelId="{F544D12B-FD53-014C-B154-9E89FD19C1EF}">
      <dsp:nvSpPr>
        <dsp:cNvPr id="0" name=""/>
        <dsp:cNvSpPr/>
      </dsp:nvSpPr>
      <dsp:spPr>
        <a:xfrm>
          <a:off x="4634360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venir Book" panose="02000503020000020003" pitchFamily="2" charset="0"/>
            </a:rPr>
            <a:t>Causation</a:t>
          </a:r>
        </a:p>
      </dsp:txBody>
      <dsp:txXfrm>
        <a:off x="5889752" y="3711445"/>
        <a:ext cx="2462895" cy="2257653"/>
      </dsp:txXfrm>
    </dsp:sp>
    <dsp:sp modelId="{A1C076C0-2DC9-F14A-BFA6-6F454B33B0C6}">
      <dsp:nvSpPr>
        <dsp:cNvPr id="0" name=""/>
        <dsp:cNvSpPr/>
      </dsp:nvSpPr>
      <dsp:spPr>
        <a:xfrm>
          <a:off x="1672044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Prediction</a:t>
          </a:r>
        </a:p>
      </dsp:txBody>
      <dsp:txXfrm>
        <a:off x="2058582" y="3711445"/>
        <a:ext cx="2462895" cy="225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description_prediction_causation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ladder_of_causation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/>
              <a:t>hills_criteria</a:t>
            </a:r>
            <a:endParaRPr lang="en-US" i="0" dirty="0"/>
          </a:p>
          <a:p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61_924E84AC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09FF4F-E8DD-9A4C-AA4A-F6BBA6A070CE}"/>
              </a:ext>
            </a:extLst>
          </p:cNvPr>
          <p:cNvGraphicFramePr/>
          <p:nvPr/>
        </p:nvGraphicFramePr>
        <p:xfrm>
          <a:off x="890385" y="0"/>
          <a:ext cx="10411230" cy="684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852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2A4F42-B3D6-B172-9220-65504300CD06}"/>
              </a:ext>
            </a:extLst>
          </p:cNvPr>
          <p:cNvSpPr/>
          <p:nvPr/>
        </p:nvSpPr>
        <p:spPr>
          <a:xfrm>
            <a:off x="457199" y="992980"/>
            <a:ext cx="2252663" cy="357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Imagining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B33DA2-A662-7C19-AE41-74B1451D9242}"/>
              </a:ext>
            </a:extLst>
          </p:cNvPr>
          <p:cNvSpPr/>
          <p:nvPr/>
        </p:nvSpPr>
        <p:spPr>
          <a:xfrm>
            <a:off x="457199" y="3255168"/>
            <a:ext cx="2252663" cy="357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Doing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75B08E-C9E7-79EC-CA99-5228A07D2D62}"/>
              </a:ext>
            </a:extLst>
          </p:cNvPr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E8360-A01F-2D91-3F90-090BB9E9908D}"/>
              </a:ext>
            </a:extLst>
          </p:cNvPr>
          <p:cNvCxnSpPr/>
          <p:nvPr/>
        </p:nvCxnSpPr>
        <p:spPr>
          <a:xfrm>
            <a:off x="2709863" y="0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9B096F-3343-4997-F78D-E385080F78BB}"/>
              </a:ext>
            </a:extLst>
          </p:cNvPr>
          <p:cNvSpPr/>
          <p:nvPr/>
        </p:nvSpPr>
        <p:spPr>
          <a:xfrm>
            <a:off x="457199" y="5517356"/>
            <a:ext cx="2252663" cy="357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Seeing</a:t>
            </a:r>
          </a:p>
        </p:txBody>
      </p:sp>
    </p:spTree>
    <p:extLst>
      <p:ext uri="{BB962C8B-B14F-4D97-AF65-F5344CB8AC3E}">
        <p14:creationId xmlns:p14="http://schemas.microsoft.com/office/powerpoint/2010/main" val="24546193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020519-70BE-504F-A326-77071FB74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601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95568">
                  <a:extLst>
                    <a:ext uri="{9D8B030D-6E8A-4147-A177-3AD203B41FA5}">
                      <a16:colId xmlns:a16="http://schemas.microsoft.com/office/drawing/2014/main" val="4205513644"/>
                    </a:ext>
                  </a:extLst>
                </a:gridCol>
                <a:gridCol w="7496432">
                  <a:extLst>
                    <a:ext uri="{9D8B030D-6E8A-4147-A177-3AD203B41FA5}">
                      <a16:colId xmlns:a16="http://schemas.microsoft.com/office/drawing/2014/main" val="1770528435"/>
                    </a:ext>
                  </a:extLst>
                </a:gridCol>
              </a:tblGrid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Guideline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 / Counter-example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17026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Strength of 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Children’s shoe sizes and reading aptitude are strongly associated.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76705"/>
                  </a:ext>
                </a:extLst>
              </a:tr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biased studies are still biased studies.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77287"/>
                  </a:ext>
                </a:extLst>
              </a:tr>
              <a:tr h="650076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the fact that smoking causes longer cancer make it any less likely that it also causes heart disease?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47824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r>
                        <a:rPr lang="en-US" dirty="0"/>
                        <a:t>Temporality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rooster’s crow always precedes the sunrise. Does it cause the sunrise?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90859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r>
                        <a:rPr lang="en-US" dirty="0"/>
                        <a:t>Biological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Threshold effects, nonlinear relationships. Alcohol and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59539"/>
                  </a:ext>
                </a:extLst>
              </a:tr>
              <a:tr h="545693">
                <a:tc>
                  <a:txBody>
                    <a:bodyPr/>
                    <a:lstStyle/>
                    <a:p>
                      <a:r>
                        <a:rPr lang="en-US" dirty="0"/>
                        <a:t>Biological plausibility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with the times, Miasma.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91681"/>
                  </a:ext>
                </a:extLst>
              </a:tr>
              <a:tr h="928680">
                <a:tc>
                  <a:txBody>
                    <a:bodyPr/>
                    <a:lstStyle/>
                    <a:p>
                      <a:r>
                        <a:rPr lang="en-US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﻿Coherence with established theory or facts is certainly desirable, but the history of science is filled with overturned theories and mistaken laboratory findings.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01870"/>
                  </a:ext>
                </a:extLst>
              </a:tr>
              <a:tr h="621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Experimental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possible, and not always flawless, not always generalizable.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94216"/>
                  </a:ext>
                </a:extLst>
              </a:tr>
              <a:tr h="1154832">
                <a:tc>
                  <a:txBody>
                    <a:bodyPr/>
                    <a:lstStyle/>
                    <a:p>
                      <a:r>
                        <a:rPr lang="en-US" dirty="0"/>
                        <a:t>Analogy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can find analogies anywhere. Getting punched in the gut makes me cough. Smoking makes me cough and causes lung cancer. Therefore, getting punched in the gut causes lung cancer.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5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1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6E910CC-9BEC-4051-AAB8-9EB6230D2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D4919A-BAF3-4AE4-9F7A-40F7560C4A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782BA8-3A3F-4079-A302-D5F880984651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3558f30-ae73-4668-947b-5578bd4f9b3c"/>
    <ds:schemaRef ds:uri="e3793ca1-6164-4dfb-aaf8-0aa60c0c70c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13726</TotalTime>
  <Words>184</Words>
  <Application>Microsoft Macintosh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134</cp:revision>
  <dcterms:created xsi:type="dcterms:W3CDTF">2020-09-18T19:45:25Z</dcterms:created>
  <dcterms:modified xsi:type="dcterms:W3CDTF">2023-10-06T19:04:32Z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