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sldIdLst>
    <p:sldId id="281" r:id="rId5"/>
    <p:sldId id="284" r:id="rId6"/>
    <p:sldId id="28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22262F4-198F-1758-9380-73A8D5E26897}" name="Cannell, Michael B" initials="CMB" userId="S::michael.b.cannell@uth.tmc.edu::df291291-9ac9-42c2-a976-062f6e2ad9d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nnell, Michael B" initials="CMB" lastIdx="8" clrIdx="0">
    <p:extLst>
      <p:ext uri="{19B8F6BF-5375-455C-9EA6-DF929625EA0E}">
        <p15:presenceInfo xmlns:p15="http://schemas.microsoft.com/office/powerpoint/2012/main" userId="S::michael.b.cannell@uth.tmc.edu::df291291-9ac9-42c2-a976-062f6e2ad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825"/>
    <a:srgbClr val="817290"/>
    <a:srgbClr val="AE6041"/>
    <a:srgbClr val="577C69"/>
    <a:srgbClr val="76777A"/>
    <a:srgbClr val="002756"/>
    <a:srgbClr val="FF5F2A"/>
    <a:srgbClr val="C8D6E7"/>
    <a:srgbClr val="4D7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6"/>
    <p:restoredTop sz="62449"/>
  </p:normalViewPr>
  <p:slideViewPr>
    <p:cSldViewPr snapToGrid="0" snapToObjects="1">
      <p:cViewPr varScale="1">
        <p:scale>
          <a:sx n="77" d="100"/>
          <a:sy n="77" d="100"/>
        </p:scale>
        <p:origin x="1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nnell, Michael B" userId="df291291-9ac9-42c2-a976-062f6e2ad9da" providerId="ADAL" clId="{01E2BD3C-E362-3848-A483-1F3E650C8AF9}"/>
    <pc:docChg chg="undo custSel addSld delSld modSld sldOrd">
      <pc:chgData name="Cannell, Michael B" userId="df291291-9ac9-42c2-a976-062f6e2ad9da" providerId="ADAL" clId="{01E2BD3C-E362-3848-A483-1F3E650C8AF9}" dt="2022-10-10T17:32:42.257" v="860" actId="20577"/>
      <pc:docMkLst>
        <pc:docMk/>
      </pc:docMkLst>
      <pc:sldChg chg="del">
        <pc:chgData name="Cannell, Michael B" userId="df291291-9ac9-42c2-a976-062f6e2ad9da" providerId="ADAL" clId="{01E2BD3C-E362-3848-A483-1F3E650C8AF9}" dt="2022-10-07T15:26:07.820" v="19" actId="2696"/>
        <pc:sldMkLst>
          <pc:docMk/>
          <pc:sldMk cId="3861362550" sldId="256"/>
        </pc:sldMkLst>
      </pc:sldChg>
      <pc:sldChg chg="modNotesTx">
        <pc:chgData name="Cannell, Michael B" userId="df291291-9ac9-42c2-a976-062f6e2ad9da" providerId="ADAL" clId="{01E2BD3C-E362-3848-A483-1F3E650C8AF9}" dt="2022-10-10T17:32:42.257" v="860" actId="20577"/>
        <pc:sldMkLst>
          <pc:docMk/>
          <pc:sldMk cId="2480015667" sldId="257"/>
        </pc:sldMkLst>
      </pc:sldChg>
      <pc:sldChg chg="addSp delSp modSp mod modNotesTx">
        <pc:chgData name="Cannell, Michael B" userId="df291291-9ac9-42c2-a976-062f6e2ad9da" providerId="ADAL" clId="{01E2BD3C-E362-3848-A483-1F3E650C8AF9}" dt="2022-10-09T15:41:26.675" v="816" actId="12789"/>
        <pc:sldMkLst>
          <pc:docMk/>
          <pc:sldMk cId="425150026" sldId="259"/>
        </pc:sldMkLst>
        <pc:spChg chg="del">
          <ac:chgData name="Cannell, Michael B" userId="df291291-9ac9-42c2-a976-062f6e2ad9da" providerId="ADAL" clId="{01E2BD3C-E362-3848-A483-1F3E650C8AF9}" dt="2022-10-09T15:40:18.365" v="785" actId="478"/>
          <ac:spMkLst>
            <pc:docMk/>
            <pc:sldMk cId="425150026" sldId="259"/>
            <ac:spMk id="2" creationId="{7E7077CB-36A6-134B-B59F-F766F4741DE5}"/>
          </ac:spMkLst>
        </pc:spChg>
        <pc:spChg chg="mod">
          <ac:chgData name="Cannell, Michael B" userId="df291291-9ac9-42c2-a976-062f6e2ad9da" providerId="ADAL" clId="{01E2BD3C-E362-3848-A483-1F3E650C8AF9}" dt="2022-10-09T15:41:26.675" v="816" actId="12789"/>
          <ac:spMkLst>
            <pc:docMk/>
            <pc:sldMk cId="425150026" sldId="259"/>
            <ac:spMk id="3" creationId="{9C32B7C0-2904-B141-B622-8858AA1354EB}"/>
          </ac:spMkLst>
        </pc:spChg>
        <pc:spChg chg="add del mod">
          <ac:chgData name="Cannell, Michael B" userId="df291291-9ac9-42c2-a976-062f6e2ad9da" providerId="ADAL" clId="{01E2BD3C-E362-3848-A483-1F3E650C8AF9}" dt="2022-10-09T15:40:20.238" v="786" actId="478"/>
          <ac:spMkLst>
            <pc:docMk/>
            <pc:sldMk cId="425150026" sldId="259"/>
            <ac:spMk id="5" creationId="{A49C6C1D-26CC-1401-8198-161E59DB0F1A}"/>
          </ac:spMkLst>
        </pc:spChg>
        <pc:spChg chg="mod">
          <ac:chgData name="Cannell, Michael B" userId="df291291-9ac9-42c2-a976-062f6e2ad9da" providerId="ADAL" clId="{01E2BD3C-E362-3848-A483-1F3E650C8AF9}" dt="2022-10-09T15:40:21.491" v="787"/>
          <ac:spMkLst>
            <pc:docMk/>
            <pc:sldMk cId="425150026" sldId="259"/>
            <ac:spMk id="7" creationId="{6DFB2119-3C42-B7A3-34C3-699A63C92595}"/>
          </ac:spMkLst>
        </pc:spChg>
        <pc:spChg chg="mod">
          <ac:chgData name="Cannell, Michael B" userId="df291291-9ac9-42c2-a976-062f6e2ad9da" providerId="ADAL" clId="{01E2BD3C-E362-3848-A483-1F3E650C8AF9}" dt="2022-10-09T15:40:21.491" v="787"/>
          <ac:spMkLst>
            <pc:docMk/>
            <pc:sldMk cId="425150026" sldId="259"/>
            <ac:spMk id="9" creationId="{E601C290-98A2-E912-DAB3-6B6C56BC0CF3}"/>
          </ac:spMkLst>
        </pc:spChg>
        <pc:spChg chg="mod">
          <ac:chgData name="Cannell, Michael B" userId="df291291-9ac9-42c2-a976-062f6e2ad9da" providerId="ADAL" clId="{01E2BD3C-E362-3848-A483-1F3E650C8AF9}" dt="2022-10-09T15:40:21.491" v="787"/>
          <ac:spMkLst>
            <pc:docMk/>
            <pc:sldMk cId="425150026" sldId="259"/>
            <ac:spMk id="10" creationId="{87611573-21B3-E57B-895B-B8667D1B9546}"/>
          </ac:spMkLst>
        </pc:spChg>
        <pc:grpChg chg="add mod">
          <ac:chgData name="Cannell, Michael B" userId="df291291-9ac9-42c2-a976-062f6e2ad9da" providerId="ADAL" clId="{01E2BD3C-E362-3848-A483-1F3E650C8AF9}" dt="2022-10-09T15:40:25.459" v="788" actId="1076"/>
          <ac:grpSpMkLst>
            <pc:docMk/>
            <pc:sldMk cId="425150026" sldId="259"/>
            <ac:grpSpMk id="6" creationId="{37FC7E15-C4D8-A2DD-4380-8EF7A898C1F1}"/>
          </ac:grpSpMkLst>
        </pc:grpChg>
        <pc:picChg chg="mod">
          <ac:chgData name="Cannell, Michael B" userId="df291291-9ac9-42c2-a976-062f6e2ad9da" providerId="ADAL" clId="{01E2BD3C-E362-3848-A483-1F3E650C8AF9}" dt="2022-10-09T15:40:21.491" v="787"/>
          <ac:picMkLst>
            <pc:docMk/>
            <pc:sldMk cId="425150026" sldId="259"/>
            <ac:picMk id="8" creationId="{378B924C-3617-D757-1DD6-02E6C61A5340}"/>
          </ac:picMkLst>
        </pc:picChg>
      </pc:sldChg>
      <pc:sldChg chg="add del">
        <pc:chgData name="Cannell, Michael B" userId="df291291-9ac9-42c2-a976-062f6e2ad9da" providerId="ADAL" clId="{01E2BD3C-E362-3848-A483-1F3E650C8AF9}" dt="2022-10-10T17:23:23.646" v="844" actId="2696"/>
        <pc:sldMkLst>
          <pc:docMk/>
          <pc:sldMk cId="771283089" sldId="263"/>
        </pc:sldMkLst>
      </pc:sldChg>
      <pc:sldChg chg="addCm modCm">
        <pc:chgData name="Cannell, Michael B" userId="df291291-9ac9-42c2-a976-062f6e2ad9da" providerId="ADAL" clId="{01E2BD3C-E362-3848-A483-1F3E650C8AF9}" dt="2022-10-10T17:27:49.873" v="850"/>
        <pc:sldMkLst>
          <pc:docMk/>
          <pc:sldMk cId="3727521307" sldId="264"/>
        </pc:sldMkLst>
      </pc:sldChg>
      <pc:sldChg chg="add del">
        <pc:chgData name="Cannell, Michael B" userId="df291291-9ac9-42c2-a976-062f6e2ad9da" providerId="ADAL" clId="{01E2BD3C-E362-3848-A483-1F3E650C8AF9}" dt="2022-10-10T17:23:36.088" v="846" actId="2696"/>
        <pc:sldMkLst>
          <pc:docMk/>
          <pc:sldMk cId="3140921434" sldId="265"/>
        </pc:sldMkLst>
      </pc:sldChg>
      <pc:sldChg chg="add del">
        <pc:chgData name="Cannell, Michael B" userId="df291291-9ac9-42c2-a976-062f6e2ad9da" providerId="ADAL" clId="{01E2BD3C-E362-3848-A483-1F3E650C8AF9}" dt="2022-10-10T17:23:36.088" v="846" actId="2696"/>
        <pc:sldMkLst>
          <pc:docMk/>
          <pc:sldMk cId="173096645" sldId="274"/>
        </pc:sldMkLst>
      </pc:sldChg>
      <pc:sldChg chg="add del">
        <pc:chgData name="Cannell, Michael B" userId="df291291-9ac9-42c2-a976-062f6e2ad9da" providerId="ADAL" clId="{01E2BD3C-E362-3848-A483-1F3E650C8AF9}" dt="2022-10-10T17:23:36.088" v="846" actId="2696"/>
        <pc:sldMkLst>
          <pc:docMk/>
          <pc:sldMk cId="3528684942" sldId="275"/>
        </pc:sldMkLst>
      </pc:sldChg>
      <pc:sldChg chg="add del addCm">
        <pc:chgData name="Cannell, Michael B" userId="df291291-9ac9-42c2-a976-062f6e2ad9da" providerId="ADAL" clId="{01E2BD3C-E362-3848-A483-1F3E650C8AF9}" dt="2022-10-10T17:25:19.245" v="847"/>
        <pc:sldMkLst>
          <pc:docMk/>
          <pc:sldMk cId="538960976" sldId="276"/>
        </pc:sldMkLst>
      </pc:sldChg>
      <pc:sldChg chg="add del addCm">
        <pc:chgData name="Cannell, Michael B" userId="df291291-9ac9-42c2-a976-062f6e2ad9da" providerId="ADAL" clId="{01E2BD3C-E362-3848-A483-1F3E650C8AF9}" dt="2022-10-10T17:26:31.663" v="848"/>
        <pc:sldMkLst>
          <pc:docMk/>
          <pc:sldMk cId="1469833745" sldId="277"/>
        </pc:sldMkLst>
      </pc:sldChg>
      <pc:sldChg chg="ord modNotesTx">
        <pc:chgData name="Cannell, Michael B" userId="df291291-9ac9-42c2-a976-062f6e2ad9da" providerId="ADAL" clId="{01E2BD3C-E362-3848-A483-1F3E650C8AF9}" dt="2022-10-09T15:41:49.203" v="820" actId="20577"/>
        <pc:sldMkLst>
          <pc:docMk/>
          <pc:sldMk cId="3768086851" sldId="508"/>
        </pc:sldMkLst>
      </pc:sldChg>
      <pc:sldChg chg="del">
        <pc:chgData name="Cannell, Michael B" userId="df291291-9ac9-42c2-a976-062f6e2ad9da" providerId="ADAL" clId="{01E2BD3C-E362-3848-A483-1F3E650C8AF9}" dt="2022-10-07T15:24:30.386" v="0" actId="2696"/>
        <pc:sldMkLst>
          <pc:docMk/>
          <pc:sldMk cId="3147338565" sldId="512"/>
        </pc:sldMkLst>
      </pc:sldChg>
      <pc:sldChg chg="modSp add mod modNotesTx">
        <pc:chgData name="Cannell, Michael B" userId="df291291-9ac9-42c2-a976-062f6e2ad9da" providerId="ADAL" clId="{01E2BD3C-E362-3848-A483-1F3E650C8AF9}" dt="2022-10-07T15:26:02.919" v="18"/>
        <pc:sldMkLst>
          <pc:docMk/>
          <pc:sldMk cId="104509245" sldId="553"/>
        </pc:sldMkLst>
        <pc:spChg chg="mod">
          <ac:chgData name="Cannell, Michael B" userId="df291291-9ac9-42c2-a976-062f6e2ad9da" providerId="ADAL" clId="{01E2BD3C-E362-3848-A483-1F3E650C8AF9}" dt="2022-10-07T15:25:49.987" v="17" actId="20577"/>
          <ac:spMkLst>
            <pc:docMk/>
            <pc:sldMk cId="104509245" sldId="553"/>
            <ac:spMk id="7" creationId="{C607C46B-1F80-FE96-C16A-E6DD7AB720AE}"/>
          </ac:spMkLst>
        </pc:spChg>
      </pc:sldChg>
      <pc:sldChg chg="add">
        <pc:chgData name="Cannell, Michael B" userId="df291291-9ac9-42c2-a976-062f6e2ad9da" providerId="ADAL" clId="{01E2BD3C-E362-3848-A483-1F3E650C8AF9}" dt="2022-10-07T15:25:42.483" v="1"/>
        <pc:sldMkLst>
          <pc:docMk/>
          <pc:sldMk cId="34412781" sldId="598"/>
        </pc:sldMkLst>
      </pc:sldChg>
      <pc:sldChg chg="addSp delSp modSp new del mod modClrScheme chgLayout">
        <pc:chgData name="Cannell, Michael B" userId="df291291-9ac9-42c2-a976-062f6e2ad9da" providerId="ADAL" clId="{01E2BD3C-E362-3848-A483-1F3E650C8AF9}" dt="2022-10-09T15:39:43.268" v="783" actId="2696"/>
        <pc:sldMkLst>
          <pc:docMk/>
          <pc:sldMk cId="3783863275" sldId="599"/>
        </pc:sldMkLst>
        <pc:spChg chg="del">
          <ac:chgData name="Cannell, Michael B" userId="df291291-9ac9-42c2-a976-062f6e2ad9da" providerId="ADAL" clId="{01E2BD3C-E362-3848-A483-1F3E650C8AF9}" dt="2022-10-07T16:59:46.534" v="29" actId="700"/>
          <ac:spMkLst>
            <pc:docMk/>
            <pc:sldMk cId="3783863275" sldId="599"/>
            <ac:spMk id="2" creationId="{8B3A798B-7C67-7575-A6EC-C0B9B698125C}"/>
          </ac:spMkLst>
        </pc:spChg>
        <pc:spChg chg="del">
          <ac:chgData name="Cannell, Michael B" userId="df291291-9ac9-42c2-a976-062f6e2ad9da" providerId="ADAL" clId="{01E2BD3C-E362-3848-A483-1F3E650C8AF9}" dt="2022-10-07T16:59:46.534" v="29" actId="700"/>
          <ac:spMkLst>
            <pc:docMk/>
            <pc:sldMk cId="3783863275" sldId="599"/>
            <ac:spMk id="3" creationId="{037B44A9-3ED6-E69C-8150-5178024E282F}"/>
          </ac:spMkLst>
        </pc:spChg>
        <pc:picChg chg="add mod">
          <ac:chgData name="Cannell, Michael B" userId="df291291-9ac9-42c2-a976-062f6e2ad9da" providerId="ADAL" clId="{01E2BD3C-E362-3848-A483-1F3E650C8AF9}" dt="2022-10-07T16:59:50.536" v="32" actId="962"/>
          <ac:picMkLst>
            <pc:docMk/>
            <pc:sldMk cId="3783863275" sldId="599"/>
            <ac:picMk id="5" creationId="{4879D727-C108-B083-1BB1-81D8624F8A6C}"/>
          </ac:picMkLst>
        </pc:picChg>
        <pc:picChg chg="add mod">
          <ac:chgData name="Cannell, Michael B" userId="df291291-9ac9-42c2-a976-062f6e2ad9da" providerId="ADAL" clId="{01E2BD3C-E362-3848-A483-1F3E650C8AF9}" dt="2022-10-07T17:06:04.880" v="36" actId="1076"/>
          <ac:picMkLst>
            <pc:docMk/>
            <pc:sldMk cId="3783863275" sldId="599"/>
            <ac:picMk id="7" creationId="{5785DDBB-CC76-521E-EF1E-D71E09921D22}"/>
          </ac:picMkLst>
        </pc:picChg>
      </pc:sldChg>
      <pc:sldChg chg="addSp modSp new add del mod ord modNotes">
        <pc:chgData name="Cannell, Michael B" userId="df291291-9ac9-42c2-a976-062f6e2ad9da" providerId="ADAL" clId="{01E2BD3C-E362-3848-A483-1F3E650C8AF9}" dt="2022-10-07T18:40:03.661" v="56" actId="2696"/>
        <pc:sldMkLst>
          <pc:docMk/>
          <pc:sldMk cId="1662372135" sldId="600"/>
        </pc:sldMkLst>
        <pc:picChg chg="add mod">
          <ac:chgData name="Cannell, Michael B" userId="df291291-9ac9-42c2-a976-062f6e2ad9da" providerId="ADAL" clId="{01E2BD3C-E362-3848-A483-1F3E650C8AF9}" dt="2022-10-07T18:39:56.689" v="55" actId="1076"/>
          <ac:picMkLst>
            <pc:docMk/>
            <pc:sldMk cId="1662372135" sldId="600"/>
            <ac:picMk id="5" creationId="{91B3879F-3F35-BA4D-596A-C2024F55296B}"/>
          </ac:picMkLst>
        </pc:picChg>
      </pc:sldChg>
      <pc:sldChg chg="addSp modSp new add del mod ord modAnim modShow modNotes">
        <pc:chgData name="Cannell, Michael B" userId="df291291-9ac9-42c2-a976-062f6e2ad9da" providerId="ADAL" clId="{01E2BD3C-E362-3848-A483-1F3E650C8AF9}" dt="2022-10-09T15:20:39.299" v="92" actId="2696"/>
        <pc:sldMkLst>
          <pc:docMk/>
          <pc:sldMk cId="1765120804" sldId="600"/>
        </pc:sldMkLst>
        <pc:spChg chg="add mod">
          <ac:chgData name="Cannell, Michael B" userId="df291291-9ac9-42c2-a976-062f6e2ad9da" providerId="ADAL" clId="{01E2BD3C-E362-3848-A483-1F3E650C8AF9}" dt="2022-10-07T18:44:05.649" v="85" actId="12789"/>
          <ac:spMkLst>
            <pc:docMk/>
            <pc:sldMk cId="1765120804" sldId="600"/>
            <ac:spMk id="6" creationId="{25739653-ECDD-6D23-15E3-33EEAF396025}"/>
          </ac:spMkLst>
        </pc:spChg>
        <pc:picChg chg="add mod">
          <ac:chgData name="Cannell, Michael B" userId="df291291-9ac9-42c2-a976-062f6e2ad9da" providerId="ADAL" clId="{01E2BD3C-E362-3848-A483-1F3E650C8AF9}" dt="2022-10-07T18:42:27.740" v="75" actId="1076"/>
          <ac:picMkLst>
            <pc:docMk/>
            <pc:sldMk cId="1765120804" sldId="600"/>
            <ac:picMk id="5" creationId="{2048653C-A0E0-D510-C55B-40301EA3727E}"/>
          </ac:picMkLst>
        </pc:picChg>
      </pc:sldChg>
      <pc:sldChg chg="addSp delSp modSp new mod modClrScheme chgLayout modNotesTx">
        <pc:chgData name="Cannell, Michael B" userId="df291291-9ac9-42c2-a976-062f6e2ad9da" providerId="ADAL" clId="{01E2BD3C-E362-3848-A483-1F3E650C8AF9}" dt="2022-10-10T17:23:24.141" v="845" actId="20577"/>
        <pc:sldMkLst>
          <pc:docMk/>
          <pc:sldMk cId="1789649632" sldId="600"/>
        </pc:sldMkLst>
        <pc:spChg chg="del">
          <ac:chgData name="Cannell, Michael B" userId="df291291-9ac9-42c2-a976-062f6e2ad9da" providerId="ADAL" clId="{01E2BD3C-E362-3848-A483-1F3E650C8AF9}" dt="2022-10-09T15:27:56.149" v="94" actId="700"/>
          <ac:spMkLst>
            <pc:docMk/>
            <pc:sldMk cId="1789649632" sldId="600"/>
            <ac:spMk id="2" creationId="{54618330-36F7-29F1-6D2E-3547070DFA35}"/>
          </ac:spMkLst>
        </pc:spChg>
        <pc:spChg chg="del">
          <ac:chgData name="Cannell, Michael B" userId="df291291-9ac9-42c2-a976-062f6e2ad9da" providerId="ADAL" clId="{01E2BD3C-E362-3848-A483-1F3E650C8AF9}" dt="2022-10-09T15:27:56.149" v="94" actId="700"/>
          <ac:spMkLst>
            <pc:docMk/>
            <pc:sldMk cId="1789649632" sldId="600"/>
            <ac:spMk id="3" creationId="{93DFA66F-CBED-FCF0-EBB7-764AEE5A7358}"/>
          </ac:spMkLst>
        </pc:spChg>
        <pc:spChg chg="add mod">
          <ac:chgData name="Cannell, Michael B" userId="df291291-9ac9-42c2-a976-062f6e2ad9da" providerId="ADAL" clId="{01E2BD3C-E362-3848-A483-1F3E650C8AF9}" dt="2022-10-09T15:38:04.605" v="746" actId="207"/>
          <ac:spMkLst>
            <pc:docMk/>
            <pc:sldMk cId="1789649632" sldId="600"/>
            <ac:spMk id="8" creationId="{CA1E599C-F303-A9CC-C4B4-77AD5FB35A04}"/>
          </ac:spMkLst>
        </pc:spChg>
        <pc:spChg chg="add mod">
          <ac:chgData name="Cannell, Michael B" userId="df291291-9ac9-42c2-a976-062f6e2ad9da" providerId="ADAL" clId="{01E2BD3C-E362-3848-A483-1F3E650C8AF9}" dt="2022-10-09T15:39:29.880" v="781" actId="207"/>
          <ac:spMkLst>
            <pc:docMk/>
            <pc:sldMk cId="1789649632" sldId="600"/>
            <ac:spMk id="9" creationId="{560E2043-0FB0-BCF0-6D39-64A1E0683BC0}"/>
          </ac:spMkLst>
        </pc:spChg>
        <pc:picChg chg="add mod">
          <ac:chgData name="Cannell, Michael B" userId="df291291-9ac9-42c2-a976-062f6e2ad9da" providerId="ADAL" clId="{01E2BD3C-E362-3848-A483-1F3E650C8AF9}" dt="2022-10-09T15:28:26.165" v="100" actId="1076"/>
          <ac:picMkLst>
            <pc:docMk/>
            <pc:sldMk cId="1789649632" sldId="600"/>
            <ac:picMk id="5" creationId="{6EB7B05C-806F-0184-3146-4B33B03D79B2}"/>
          </ac:picMkLst>
        </pc:picChg>
        <pc:picChg chg="add mod">
          <ac:chgData name="Cannell, Michael B" userId="df291291-9ac9-42c2-a976-062f6e2ad9da" providerId="ADAL" clId="{01E2BD3C-E362-3848-A483-1F3E650C8AF9}" dt="2022-10-09T15:37:12.541" v="644" actId="1076"/>
          <ac:picMkLst>
            <pc:docMk/>
            <pc:sldMk cId="1789649632" sldId="600"/>
            <ac:picMk id="7" creationId="{92325A27-BB07-2AE3-3A2C-757B340159B5}"/>
          </ac:picMkLst>
        </pc:picChg>
      </pc:sldChg>
      <pc:sldChg chg="addSp modSp new del mod setBg">
        <pc:chgData name="Cannell, Michael B" userId="df291291-9ac9-42c2-a976-062f6e2ad9da" providerId="ADAL" clId="{01E2BD3C-E362-3848-A483-1F3E650C8AF9}" dt="2022-10-09T15:39:39.538" v="782" actId="2696"/>
        <pc:sldMkLst>
          <pc:docMk/>
          <pc:sldMk cId="1043513958" sldId="601"/>
        </pc:sldMkLst>
        <pc:spChg chg="add">
          <ac:chgData name="Cannell, Michael B" userId="df291291-9ac9-42c2-a976-062f6e2ad9da" providerId="ADAL" clId="{01E2BD3C-E362-3848-A483-1F3E650C8AF9}" dt="2022-10-09T15:31:44.647" v="114" actId="26606"/>
          <ac:spMkLst>
            <pc:docMk/>
            <pc:sldMk cId="1043513958" sldId="601"/>
            <ac:spMk id="8" creationId="{42A4FC2C-047E-45A5-965D-8E1E3BF09BC6}"/>
          </ac:spMkLst>
        </pc:spChg>
        <pc:picChg chg="add mod">
          <ac:chgData name="Cannell, Michael B" userId="df291291-9ac9-42c2-a976-062f6e2ad9da" providerId="ADAL" clId="{01E2BD3C-E362-3848-A483-1F3E650C8AF9}" dt="2022-10-09T15:31:44.647" v="114" actId="26606"/>
          <ac:picMkLst>
            <pc:docMk/>
            <pc:sldMk cId="1043513958" sldId="601"/>
            <ac:picMk id="3" creationId="{63A2A25A-737E-9D50-0479-D0A4E58D21AC}"/>
          </ac:picMkLst>
        </pc:picChg>
        <pc:picChg chg="add mod">
          <ac:chgData name="Cannell, Michael B" userId="df291291-9ac9-42c2-a976-062f6e2ad9da" providerId="ADAL" clId="{01E2BD3C-E362-3848-A483-1F3E650C8AF9}" dt="2022-10-09T15:31:55.190" v="116" actId="1076"/>
          <ac:picMkLst>
            <pc:docMk/>
            <pc:sldMk cId="1043513958" sldId="601"/>
            <ac:picMk id="4" creationId="{91E7E0C9-A418-784E-D9EF-0E77E611EE39}"/>
          </ac:picMkLst>
        </pc:picChg>
      </pc:sldChg>
    </pc:docChg>
  </pc:docChgLst>
  <pc:docChgLst>
    <pc:chgData name="Cannell, Michael B" userId="df291291-9ac9-42c2-a976-062f6e2ad9da" providerId="ADAL" clId="{EA4639FD-7665-0B49-950C-86C29780563A}"/>
    <pc:docChg chg="custSel delSld modSld sldOrd">
      <pc:chgData name="Cannell, Michael B" userId="df291291-9ac9-42c2-a976-062f6e2ad9da" providerId="ADAL" clId="{EA4639FD-7665-0B49-950C-86C29780563A}" dt="2022-10-10T19:40:29.482" v="177"/>
      <pc:docMkLst>
        <pc:docMk/>
      </pc:docMkLst>
      <pc:sldChg chg="modSp mod modNotesTx">
        <pc:chgData name="Cannell, Michael B" userId="df291291-9ac9-42c2-a976-062f6e2ad9da" providerId="ADAL" clId="{EA4639FD-7665-0B49-950C-86C29780563A}" dt="2022-10-10T19:24:58.800" v="164" actId="20577"/>
        <pc:sldMkLst>
          <pc:docMk/>
          <pc:sldMk cId="2480015667" sldId="257"/>
        </pc:sldMkLst>
        <pc:graphicFrameChg chg="modGraphic">
          <ac:chgData name="Cannell, Michael B" userId="df291291-9ac9-42c2-a976-062f6e2ad9da" providerId="ADAL" clId="{EA4639FD-7665-0B49-950C-86C29780563A}" dt="2022-10-10T19:13:54.194" v="154" actId="33524"/>
          <ac:graphicFrameMkLst>
            <pc:docMk/>
            <pc:sldMk cId="2480015667" sldId="257"/>
            <ac:graphicFrameMk id="4" creationId="{C9020519-70BE-504F-A326-77071FB74D6D}"/>
          </ac:graphicFrameMkLst>
        </pc:graphicFrameChg>
      </pc:sldChg>
      <pc:sldChg chg="modNotesTx">
        <pc:chgData name="Cannell, Michael B" userId="df291291-9ac9-42c2-a976-062f6e2ad9da" providerId="ADAL" clId="{EA4639FD-7665-0B49-950C-86C29780563A}" dt="2022-10-10T19:10:34.543" v="148" actId="20577"/>
        <pc:sldMkLst>
          <pc:docMk/>
          <pc:sldMk cId="3727521307" sldId="264"/>
        </pc:sldMkLst>
      </pc:sldChg>
      <pc:sldChg chg="modNotesTx">
        <pc:chgData name="Cannell, Michael B" userId="df291291-9ac9-42c2-a976-062f6e2ad9da" providerId="ADAL" clId="{EA4639FD-7665-0B49-950C-86C29780563A}" dt="2022-10-10T19:08:18.867" v="34" actId="20577"/>
        <pc:sldMkLst>
          <pc:docMk/>
          <pc:sldMk cId="538960976" sldId="276"/>
        </pc:sldMkLst>
      </pc:sldChg>
      <pc:sldChg chg="modNotesTx">
        <pc:chgData name="Cannell, Michael B" userId="df291291-9ac9-42c2-a976-062f6e2ad9da" providerId="ADAL" clId="{EA4639FD-7665-0B49-950C-86C29780563A}" dt="2022-10-10T19:09:36.504" v="49"/>
        <pc:sldMkLst>
          <pc:docMk/>
          <pc:sldMk cId="1469833745" sldId="277"/>
        </pc:sldMkLst>
      </pc:sldChg>
      <pc:sldChg chg="addCm modNotesTx">
        <pc:chgData name="Cannell, Michael B" userId="df291291-9ac9-42c2-a976-062f6e2ad9da" providerId="ADAL" clId="{EA4639FD-7665-0B49-950C-86C29780563A}" dt="2022-10-10T19:25:15.548" v="166" actId="20577"/>
        <pc:sldMkLst>
          <pc:docMk/>
          <pc:sldMk cId="3505695796" sldId="279"/>
        </pc:sldMkLst>
      </pc:sldChg>
      <pc:sldChg chg="addCm">
        <pc:chgData name="Cannell, Michael B" userId="df291291-9ac9-42c2-a976-062f6e2ad9da" providerId="ADAL" clId="{EA4639FD-7665-0B49-950C-86C29780563A}" dt="2022-10-10T19:27:14.643" v="168"/>
        <pc:sldMkLst>
          <pc:docMk/>
          <pc:sldMk cId="3611892058" sldId="281"/>
        </pc:sldMkLst>
      </pc:sldChg>
      <pc:sldChg chg="modNotesTx">
        <pc:chgData name="Cannell, Michael B" userId="df291291-9ac9-42c2-a976-062f6e2ad9da" providerId="ADAL" clId="{EA4639FD-7665-0B49-950C-86C29780563A}" dt="2022-10-10T19:38:39.607" v="176" actId="20577"/>
        <pc:sldMkLst>
          <pc:docMk/>
          <pc:sldMk cId="3507785650" sldId="282"/>
        </pc:sldMkLst>
      </pc:sldChg>
      <pc:sldChg chg="addCm">
        <pc:chgData name="Cannell, Michael B" userId="df291291-9ac9-42c2-a976-062f6e2ad9da" providerId="ADAL" clId="{EA4639FD-7665-0B49-950C-86C29780563A}" dt="2022-10-10T19:40:29.482" v="177"/>
        <pc:sldMkLst>
          <pc:docMk/>
          <pc:sldMk cId="2979705777" sldId="284"/>
        </pc:sldMkLst>
      </pc:sldChg>
      <pc:sldChg chg="addCm">
        <pc:chgData name="Cannell, Michael B" userId="df291291-9ac9-42c2-a976-062f6e2ad9da" providerId="ADAL" clId="{EA4639FD-7665-0B49-950C-86C29780563A}" dt="2022-10-10T19:26:25.474" v="167"/>
        <pc:sldMkLst>
          <pc:docMk/>
          <pc:sldMk cId="1082124358" sldId="511"/>
        </pc:sldMkLst>
      </pc:sldChg>
      <pc:sldChg chg="del ord modNotesTx">
        <pc:chgData name="Cannell, Michael B" userId="df291291-9ac9-42c2-a976-062f6e2ad9da" providerId="ADAL" clId="{EA4639FD-7665-0B49-950C-86C29780563A}" dt="2022-10-10T19:08:09.698" v="32" actId="2696"/>
        <pc:sldMkLst>
          <pc:docMk/>
          <pc:sldMk cId="1789649632" sldId="600"/>
        </pc:sldMkLst>
      </pc:sldChg>
    </pc:docChg>
  </pc:docChgLst>
  <pc:docChgLst>
    <pc:chgData name="Cannell, Michael B" userId="df291291-9ac9-42c2-a976-062f6e2ad9da" providerId="ADAL" clId="{B6AB4351-70D9-B548-9FC6-2ACEE0FD2D66}"/>
    <pc:docChg chg="custSel addSld modSld sldOrd">
      <pc:chgData name="Cannell, Michael B" userId="df291291-9ac9-42c2-a976-062f6e2ad9da" providerId="ADAL" clId="{B6AB4351-70D9-B548-9FC6-2ACEE0FD2D66}" dt="2022-10-11T17:07:53.740" v="566"/>
      <pc:docMkLst>
        <pc:docMk/>
      </pc:docMkLst>
      <pc:sldChg chg="mod modShow modNotesTx">
        <pc:chgData name="Cannell, Michael B" userId="df291291-9ac9-42c2-a976-062f6e2ad9da" providerId="ADAL" clId="{B6AB4351-70D9-B548-9FC6-2ACEE0FD2D66}" dt="2022-10-11T16:47:04.864" v="83" actId="729"/>
        <pc:sldMkLst>
          <pc:docMk/>
          <pc:sldMk cId="988660679" sldId="292"/>
        </pc:sldMkLst>
      </pc:sldChg>
      <pc:sldChg chg="modNotesTx">
        <pc:chgData name="Cannell, Michael B" userId="df291291-9ac9-42c2-a976-062f6e2ad9da" providerId="ADAL" clId="{B6AB4351-70D9-B548-9FC6-2ACEE0FD2D66}" dt="2022-10-11T17:06:11.871" v="544" actId="20577"/>
        <pc:sldMkLst>
          <pc:docMk/>
          <pc:sldMk cId="2979180101" sldId="297"/>
        </pc:sldMkLst>
      </pc:sldChg>
      <pc:sldChg chg="modNotesTx">
        <pc:chgData name="Cannell, Michael B" userId="df291291-9ac9-42c2-a976-062f6e2ad9da" providerId="ADAL" clId="{B6AB4351-70D9-B548-9FC6-2ACEE0FD2D66}" dt="2022-10-11T17:07:45.277" v="565" actId="20577"/>
        <pc:sldMkLst>
          <pc:docMk/>
          <pc:sldMk cId="1074921630" sldId="298"/>
        </pc:sldMkLst>
      </pc:sldChg>
      <pc:sldChg chg="modNotesTx">
        <pc:chgData name="Cannell, Michael B" userId="df291291-9ac9-42c2-a976-062f6e2ad9da" providerId="ADAL" clId="{B6AB4351-70D9-B548-9FC6-2ACEE0FD2D66}" dt="2022-10-11T16:37:05.397" v="12" actId="20577"/>
        <pc:sldMkLst>
          <pc:docMk/>
          <pc:sldMk cId="0" sldId="599"/>
        </pc:sldMkLst>
      </pc:sldChg>
      <pc:sldChg chg="modNotesTx">
        <pc:chgData name="Cannell, Michael B" userId="df291291-9ac9-42c2-a976-062f6e2ad9da" providerId="ADAL" clId="{B6AB4351-70D9-B548-9FC6-2ACEE0FD2D66}" dt="2022-10-11T17:00:10.235" v="267" actId="20577"/>
        <pc:sldMkLst>
          <pc:docMk/>
          <pc:sldMk cId="606771881" sldId="600"/>
        </pc:sldMkLst>
      </pc:sldChg>
      <pc:sldChg chg="ord modNotesTx">
        <pc:chgData name="Cannell, Michael B" userId="df291291-9ac9-42c2-a976-062f6e2ad9da" providerId="ADAL" clId="{B6AB4351-70D9-B548-9FC6-2ACEE0FD2D66}" dt="2022-10-11T17:00:15.538" v="268"/>
        <pc:sldMkLst>
          <pc:docMk/>
          <pc:sldMk cId="3267705997" sldId="601"/>
        </pc:sldMkLst>
      </pc:sldChg>
      <pc:sldChg chg="modNotesTx">
        <pc:chgData name="Cannell, Michael B" userId="df291291-9ac9-42c2-a976-062f6e2ad9da" providerId="ADAL" clId="{B6AB4351-70D9-B548-9FC6-2ACEE0FD2D66}" dt="2022-10-11T17:00:29.160" v="270"/>
        <pc:sldMkLst>
          <pc:docMk/>
          <pc:sldMk cId="2974869075" sldId="602"/>
        </pc:sldMkLst>
      </pc:sldChg>
      <pc:sldChg chg="modNotesTx">
        <pc:chgData name="Cannell, Michael B" userId="df291291-9ac9-42c2-a976-062f6e2ad9da" providerId="ADAL" clId="{B6AB4351-70D9-B548-9FC6-2ACEE0FD2D66}" dt="2022-10-11T17:00:32.587" v="271"/>
        <pc:sldMkLst>
          <pc:docMk/>
          <pc:sldMk cId="4259897129" sldId="603"/>
        </pc:sldMkLst>
      </pc:sldChg>
      <pc:sldChg chg="modNotesTx">
        <pc:chgData name="Cannell, Michael B" userId="df291291-9ac9-42c2-a976-062f6e2ad9da" providerId="ADAL" clId="{B6AB4351-70D9-B548-9FC6-2ACEE0FD2D66}" dt="2022-10-11T16:52:42.351" v="161" actId="20577"/>
        <pc:sldMkLst>
          <pc:docMk/>
          <pc:sldMk cId="79760934" sldId="604"/>
        </pc:sldMkLst>
      </pc:sldChg>
      <pc:sldChg chg="modNotesTx">
        <pc:chgData name="Cannell, Michael B" userId="df291291-9ac9-42c2-a976-062f6e2ad9da" providerId="ADAL" clId="{B6AB4351-70D9-B548-9FC6-2ACEE0FD2D66}" dt="2022-10-11T16:52:53.235" v="192" actId="20577"/>
        <pc:sldMkLst>
          <pc:docMk/>
          <pc:sldMk cId="3256774110" sldId="605"/>
        </pc:sldMkLst>
      </pc:sldChg>
      <pc:sldChg chg="modNotesTx">
        <pc:chgData name="Cannell, Michael B" userId="df291291-9ac9-42c2-a976-062f6e2ad9da" providerId="ADAL" clId="{B6AB4351-70D9-B548-9FC6-2ACEE0FD2D66}" dt="2022-10-11T17:07:11.709" v="547"/>
        <pc:sldMkLst>
          <pc:docMk/>
          <pc:sldMk cId="3324322628" sldId="606"/>
        </pc:sldMkLst>
      </pc:sldChg>
      <pc:sldChg chg="modNotesTx">
        <pc:chgData name="Cannell, Michael B" userId="df291291-9ac9-42c2-a976-062f6e2ad9da" providerId="ADAL" clId="{B6AB4351-70D9-B548-9FC6-2ACEE0FD2D66}" dt="2022-10-11T17:07:53.740" v="566"/>
        <pc:sldMkLst>
          <pc:docMk/>
          <pc:sldMk cId="2295502552" sldId="607"/>
        </pc:sldMkLst>
      </pc:sldChg>
      <pc:sldChg chg="delSp modSp add mod ord modNotesTx">
        <pc:chgData name="Cannell, Michael B" userId="df291291-9ac9-42c2-a976-062f6e2ad9da" providerId="ADAL" clId="{B6AB4351-70D9-B548-9FC6-2ACEE0FD2D66}" dt="2022-10-11T16:47:12.316" v="84" actId="20577"/>
        <pc:sldMkLst>
          <pc:docMk/>
          <pc:sldMk cId="359291753" sldId="608"/>
        </pc:sldMkLst>
        <pc:spChg chg="del">
          <ac:chgData name="Cannell, Michael B" userId="df291291-9ac9-42c2-a976-062f6e2ad9da" providerId="ADAL" clId="{B6AB4351-70D9-B548-9FC6-2ACEE0FD2D66}" dt="2022-10-11T16:44:18.476" v="80" actId="478"/>
          <ac:spMkLst>
            <pc:docMk/>
            <pc:sldMk cId="359291753" sldId="608"/>
            <ac:spMk id="9" creationId="{E553F114-F844-0D44-85D6-0623D5C7A615}"/>
          </ac:spMkLst>
        </pc:spChg>
        <pc:cxnChg chg="del mod">
          <ac:chgData name="Cannell, Michael B" userId="df291291-9ac9-42c2-a976-062f6e2ad9da" providerId="ADAL" clId="{B6AB4351-70D9-B548-9FC6-2ACEE0FD2D66}" dt="2022-10-11T16:44:19.965" v="81" actId="478"/>
          <ac:cxnSpMkLst>
            <pc:docMk/>
            <pc:sldMk cId="359291753" sldId="608"/>
            <ac:cxnSpMk id="11" creationId="{D81E385E-2C34-BE4D-8958-AF67A8CB5C6C}"/>
          </ac:cxnSpMkLst>
        </pc:cxnChg>
      </pc:sldChg>
      <pc:sldChg chg="add modNotesTx">
        <pc:chgData name="Cannell, Michael B" userId="df291291-9ac9-42c2-a976-062f6e2ad9da" providerId="ADAL" clId="{B6AB4351-70D9-B548-9FC6-2ACEE0FD2D66}" dt="2022-10-11T17:00:23.526" v="269"/>
        <pc:sldMkLst>
          <pc:docMk/>
          <pc:sldMk cId="2422409965" sldId="609"/>
        </pc:sldMkLst>
      </pc:sldChg>
    </pc:docChg>
  </pc:docChgLst>
  <pc:docChgLst>
    <pc:chgData name="Cannell, Michael B" userId="df291291-9ac9-42c2-a976-062f6e2ad9da" providerId="ADAL" clId="{CE3A9411-15F4-CF4B-939B-942C367E06D5}"/>
    <pc:docChg chg="undo custSel addSld modSld">
      <pc:chgData name="Cannell, Michael B" userId="df291291-9ac9-42c2-a976-062f6e2ad9da" providerId="ADAL" clId="{CE3A9411-15F4-CF4B-939B-942C367E06D5}" dt="2022-09-25T17:05:56.278" v="456" actId="114"/>
      <pc:docMkLst>
        <pc:docMk/>
      </pc:docMkLst>
      <pc:sldChg chg="addSp modSp new mod addCm">
        <pc:chgData name="Cannell, Michael B" userId="df291291-9ac9-42c2-a976-062f6e2ad9da" providerId="ADAL" clId="{CE3A9411-15F4-CF4B-939B-942C367E06D5}" dt="2022-09-25T17:05:56.278" v="456" actId="114"/>
        <pc:sldMkLst>
          <pc:docMk/>
          <pc:sldMk cId="3147338565" sldId="512"/>
        </pc:sldMkLst>
        <pc:spChg chg="mod">
          <ac:chgData name="Cannell, Michael B" userId="df291291-9ac9-42c2-a976-062f6e2ad9da" providerId="ADAL" clId="{CE3A9411-15F4-CF4B-939B-942C367E06D5}" dt="2022-09-25T17:00:54.041" v="10" actId="20577"/>
          <ac:spMkLst>
            <pc:docMk/>
            <pc:sldMk cId="3147338565" sldId="512"/>
            <ac:spMk id="2" creationId="{EA0EA245-5F77-BE04-A076-3CAA760DDC77}"/>
          </ac:spMkLst>
        </pc:spChg>
        <pc:spChg chg="mod">
          <ac:chgData name="Cannell, Michael B" userId="df291291-9ac9-42c2-a976-062f6e2ad9da" providerId="ADAL" clId="{CE3A9411-15F4-CF4B-939B-942C367E06D5}" dt="2022-09-25T17:05:56.278" v="456" actId="114"/>
          <ac:spMkLst>
            <pc:docMk/>
            <pc:sldMk cId="3147338565" sldId="512"/>
            <ac:spMk id="3" creationId="{DC9294FC-4B1D-3BAB-E278-6DDF1D45A598}"/>
          </ac:spMkLst>
        </pc:spChg>
        <pc:spChg chg="add mod">
          <ac:chgData name="Cannell, Michael B" userId="df291291-9ac9-42c2-a976-062f6e2ad9da" providerId="ADAL" clId="{CE3A9411-15F4-CF4B-939B-942C367E06D5}" dt="2022-09-25T17:03:23.841" v="88" actId="20577"/>
          <ac:spMkLst>
            <pc:docMk/>
            <pc:sldMk cId="3147338565" sldId="512"/>
            <ac:spMk id="4" creationId="{6E1E42DA-2E63-281D-51B2-92B81A790D9D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Sufficient Cause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Sufficient Cause</c:v>
                </c:pt>
              </c:strCache>
            </c:strRef>
          </c:tx>
          <c:dPt>
            <c:idx val="0"/>
            <c:bubble3D val="0"/>
            <c:spPr>
              <a:solidFill>
                <a:srgbClr val="00275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16-9444-B060-709440D4454C}"/>
              </c:ext>
            </c:extLst>
          </c:dPt>
          <c:dPt>
            <c:idx val="1"/>
            <c:bubble3D val="0"/>
            <c:spPr>
              <a:solidFill>
                <a:srgbClr val="AE604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716-9444-B060-709440D4454C}"/>
              </c:ext>
            </c:extLst>
          </c:dPt>
          <c:dPt>
            <c:idx val="2"/>
            <c:bubble3D val="0"/>
            <c:spPr>
              <a:solidFill>
                <a:srgbClr val="76777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716-9444-B060-709440D4454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Avenir Book" panose="02000503020000020003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U1 – Other, unknown components</c:v>
                </c:pt>
                <c:pt idx="1">
                  <c:v>Component Cause 1</c:v>
                </c:pt>
                <c:pt idx="2">
                  <c:v>Component Cause 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0.5</c:v>
                </c:pt>
                <c:pt idx="1">
                  <c:v>0.25</c:v>
                </c:pt>
                <c:pt idx="2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16-9444-B060-709440D4454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Sufficient Cause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Sufficient Cause</c:v>
                </c:pt>
              </c:strCache>
            </c:strRef>
          </c:tx>
          <c:dPt>
            <c:idx val="0"/>
            <c:bubble3D val="0"/>
            <c:spPr>
              <a:solidFill>
                <a:srgbClr val="00275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A6E-3C4F-8C08-C05404F76A61}"/>
              </c:ext>
            </c:extLst>
          </c:dPt>
          <c:dPt>
            <c:idx val="1"/>
            <c:bubble3D val="0"/>
            <c:spPr>
              <a:solidFill>
                <a:srgbClr val="AE604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A6E-3C4F-8C08-C05404F76A61}"/>
              </c:ext>
            </c:extLst>
          </c:dPt>
          <c:dPt>
            <c:idx val="2"/>
            <c:bubble3D val="0"/>
            <c:spPr>
              <a:solidFill>
                <a:srgbClr val="76777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A6E-3C4F-8C08-C05404F76A6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A6E-3C4F-8C08-C05404F76A61}"/>
              </c:ext>
            </c:extLst>
          </c:dPt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Avenir Book" panose="02000503020000020003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U1 – Other, unknown components</c:v>
                </c:pt>
                <c:pt idx="1">
                  <c:v>Gene X=0</c:v>
                </c:pt>
                <c:pt idx="2">
                  <c:v>Smoking=1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0.5</c:v>
                </c:pt>
                <c:pt idx="1">
                  <c:v>0.25</c:v>
                </c:pt>
                <c:pt idx="2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A6E-3C4F-8C08-C05404F76A6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Sufficient Cause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Sufficient Cause 2</c:v>
                </c:pt>
              </c:strCache>
            </c:strRef>
          </c:tx>
          <c:dPt>
            <c:idx val="0"/>
            <c:bubble3D val="0"/>
            <c:spPr>
              <a:solidFill>
                <a:srgbClr val="00275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DA8-1F48-8292-27C60456D1F0}"/>
              </c:ext>
            </c:extLst>
          </c:dPt>
          <c:dPt>
            <c:idx val="1"/>
            <c:bubble3D val="0"/>
            <c:spPr>
              <a:solidFill>
                <a:srgbClr val="AE604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DA8-1F48-8292-27C60456D1F0}"/>
              </c:ext>
            </c:extLst>
          </c:dPt>
          <c:dPt>
            <c:idx val="2"/>
            <c:bubble3D val="0"/>
            <c:spPr>
              <a:solidFill>
                <a:srgbClr val="577C6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DA8-1F48-8292-27C60456D1F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DA8-1F48-8292-27C60456D1F0}"/>
              </c:ext>
            </c:extLst>
          </c:dPt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Avenir Book" panose="02000503020000020003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U2 – Other, unknown components</c:v>
                </c:pt>
                <c:pt idx="1">
                  <c:v>Gene X=0</c:v>
                </c:pt>
                <c:pt idx="2">
                  <c:v>Pollution=1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0.5</c:v>
                </c:pt>
                <c:pt idx="1">
                  <c:v>0.25</c:v>
                </c:pt>
                <c:pt idx="2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DA8-1F48-8292-27C60456D1F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Sufficient Cause 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Sufficient Cause 2</c:v>
                </c:pt>
              </c:strCache>
            </c:strRef>
          </c:tx>
          <c:dPt>
            <c:idx val="0"/>
            <c:bubble3D val="0"/>
            <c:spPr>
              <a:solidFill>
                <a:srgbClr val="00275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79F-3846-A512-8F32369EFE8B}"/>
              </c:ext>
            </c:extLst>
          </c:dPt>
          <c:dPt>
            <c:idx val="1"/>
            <c:bubble3D val="0"/>
            <c:spPr>
              <a:solidFill>
                <a:srgbClr val="577C6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79F-3846-A512-8F32369EFE8B}"/>
              </c:ext>
            </c:extLst>
          </c:dPt>
          <c:dPt>
            <c:idx val="2"/>
            <c:bubble3D val="0"/>
            <c:spPr>
              <a:solidFill>
                <a:srgbClr val="76777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79F-3846-A512-8F32369EFE8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79F-3846-A512-8F32369EFE8B}"/>
              </c:ext>
            </c:extLst>
          </c:dPt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Avenir Book" panose="02000503020000020003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U3 – Other, unknown components</c:v>
                </c:pt>
                <c:pt idx="1">
                  <c:v>Pollution=1</c:v>
                </c:pt>
                <c:pt idx="2">
                  <c:v>Smoking=1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0.5</c:v>
                </c:pt>
                <c:pt idx="1">
                  <c:v>0.25</c:v>
                </c:pt>
                <c:pt idx="2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79F-3846-A512-8F32369EFE8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Sufficient Cause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Sufficient Cause</c:v>
                </c:pt>
              </c:strCache>
            </c:strRef>
          </c:tx>
          <c:dPt>
            <c:idx val="0"/>
            <c:bubble3D val="0"/>
            <c:spPr>
              <a:solidFill>
                <a:srgbClr val="00275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A6E-3C4F-8C08-C05404F76A61}"/>
              </c:ext>
            </c:extLst>
          </c:dPt>
          <c:dPt>
            <c:idx val="1"/>
            <c:bubble3D val="0"/>
            <c:spPr>
              <a:solidFill>
                <a:srgbClr val="81729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A6E-3C4F-8C08-C05404F76A61}"/>
              </c:ext>
            </c:extLst>
          </c:dPt>
          <c:dPt>
            <c:idx val="2"/>
            <c:bubble3D val="0"/>
            <c:spPr>
              <a:solidFill>
                <a:srgbClr val="76777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A6E-3C4F-8C08-C05404F76A6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A6E-3C4F-8C08-C05404F76A61}"/>
              </c:ext>
            </c:extLst>
          </c:dPt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Avenir Book" panose="02000503020000020003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U1 – Other, unknown components</c:v>
                </c:pt>
                <c:pt idx="1">
                  <c:v>HPV=1</c:v>
                </c:pt>
                <c:pt idx="2">
                  <c:v>Smoking=1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0.5</c:v>
                </c:pt>
                <c:pt idx="1">
                  <c:v>0.25</c:v>
                </c:pt>
                <c:pt idx="2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A6E-3C4F-8C08-C05404F76A6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Sufficient Cause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Sufficient Cause 2</c:v>
                </c:pt>
              </c:strCache>
            </c:strRef>
          </c:tx>
          <c:dPt>
            <c:idx val="0"/>
            <c:bubble3D val="0"/>
            <c:spPr>
              <a:solidFill>
                <a:srgbClr val="00275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DA8-1F48-8292-27C60456D1F0}"/>
              </c:ext>
            </c:extLst>
          </c:dPt>
          <c:dPt>
            <c:idx val="1"/>
            <c:bubble3D val="0"/>
            <c:spPr>
              <a:solidFill>
                <a:srgbClr val="81729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DA8-1F48-8292-27C60456D1F0}"/>
              </c:ext>
            </c:extLst>
          </c:dPt>
          <c:dPt>
            <c:idx val="2"/>
            <c:bubble3D val="0"/>
            <c:spPr>
              <a:solidFill>
                <a:srgbClr val="F2B82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DA8-1F48-8292-27C60456D1F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DA8-1F48-8292-27C60456D1F0}"/>
              </c:ext>
            </c:extLst>
          </c:dPt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Avenir Book" panose="02000503020000020003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U2 – Other, unknown components</c:v>
                </c:pt>
                <c:pt idx="1">
                  <c:v>HPV=1</c:v>
                </c:pt>
                <c:pt idx="2">
                  <c:v>OC Use=1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0.5</c:v>
                </c:pt>
                <c:pt idx="1">
                  <c:v>0.25</c:v>
                </c:pt>
                <c:pt idx="2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DA8-1F48-8292-27C60456D1F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Sufficient Cause 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Sufficient Cause 2</c:v>
                </c:pt>
              </c:strCache>
            </c:strRef>
          </c:tx>
          <c:dPt>
            <c:idx val="0"/>
            <c:bubble3D val="0"/>
            <c:spPr>
              <a:solidFill>
                <a:srgbClr val="00275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79F-3846-A512-8F32369EFE8B}"/>
              </c:ext>
            </c:extLst>
          </c:dPt>
          <c:dPt>
            <c:idx val="1"/>
            <c:bubble3D val="0"/>
            <c:spPr>
              <a:solidFill>
                <a:srgbClr val="81729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79F-3846-A512-8F32369EFE8B}"/>
              </c:ext>
            </c:extLst>
          </c:dPt>
          <c:dPt>
            <c:idx val="2"/>
            <c:bubble3D val="0"/>
            <c:spPr>
              <a:solidFill>
                <a:srgbClr val="AE604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79F-3846-A512-8F32369EFE8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79F-3846-A512-8F32369EFE8B}"/>
              </c:ext>
            </c:extLst>
          </c:dPt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Avenir Book" panose="02000503020000020003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U3 – Other, unknown components</c:v>
                </c:pt>
                <c:pt idx="1">
                  <c:v>HPV=1</c:v>
                </c:pt>
                <c:pt idx="2">
                  <c:v>Gene Z=0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0.5</c:v>
                </c:pt>
                <c:pt idx="1">
                  <c:v>0.25</c:v>
                </c:pt>
                <c:pt idx="2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79F-3846-A512-8F32369EFE8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DE993-E6A3-E849-86E1-AFF47A1BBBDD}" type="datetimeFigureOut">
              <a:rPr lang="en-US" smtClean="0"/>
              <a:t>10/6/23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CC895-3B19-1948-8213-A5CD87C59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96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rmscc_sufficient_causes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43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/>
              <a:t>rmscc_sufficient_causes_smoking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/>
              <a:t>rmscc_sufficient_causes_cervical_cancer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C895-3B19-1948-8213-A5CD87C598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14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1FB2-6A4C-D746-A3B8-C5D3D1B62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BD42B-A537-5E4F-BC2D-CD2BBE779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3369E-1A00-EB4F-A59B-4B95E2AD1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984C3-9DA5-5043-B016-BB5AF7E11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D72E5-3262-0644-8C1D-9AFF46AB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2A570-F5C7-DC46-A950-691F271AE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6AB8E-208A-BE46-88CB-EFBCA2F0E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DF918-81A1-B447-BC49-9EC8D6E7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30769-4C80-EB4B-96EC-398E65620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ED322-ECA4-524D-8E95-3638BFF7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8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33EFE0-6C71-C544-BF6F-8567C3D0A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52C28-09D1-054A-90E3-F9430FA1C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099A3-FD32-E148-8A32-3D8AD7810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2B7CB-D3EC-A84E-9A6C-38264C1E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807B9-B5D6-4F42-B716-8B50D7A1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2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1A86-13CB-C346-93FF-7EEEEC03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82CC-5CBC-8745-9660-FA5B84038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7D570-F4DB-6742-8024-04BC7DFC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81994-1661-9E4B-BC2D-55944BA7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A7791-1693-9F40-9508-F1EC21E5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EAF1-A687-AD44-BF40-CE3D4CCF4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69458-556D-6549-8EB4-C7A117355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AD4B3-3429-E049-98D8-2D117E01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1EB34-6662-C846-9EF0-58888866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29D62-E00D-B940-ABC4-3DF647E6B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45F9-5A8A-1840-9BC7-7BBF01A2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6A125-24B0-D745-A62E-6AEDBA0EB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24C47-E7DA-384A-B5A7-9F37D647C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932E5-936E-3542-84D2-1FEF3107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9AEE6-3729-D643-94AB-59A56160A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C72C8-FC7C-4C4D-95DB-766D41BE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6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5B63-2C22-964A-BEBC-E9E9EBB61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FFA4B-9656-1640-AE07-60F2785B3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028B4-D349-264E-A7B8-CF0F4D72A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475EEF-DFB8-1843-B05C-69AF2689E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503BD7-4D9C-EC46-84F8-78CED0989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B2BD83-494A-CC41-A1BC-8535BC92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C305F8-E0A9-BC43-895D-EFDD62355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66074C-00A3-8D47-B436-BF26F064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8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66DE-DBD1-F94C-A2E3-DD57F54A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1EB361-02CE-C94E-825E-33919CBD8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84110-71A7-4A44-9AEC-93A1CDDF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EB3AB-89FB-AC4F-9B19-91542E46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8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C810FB-7BA5-044B-8B1A-53D77785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7C9C8-2F39-4745-8625-A89BB3884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D5341-5E53-E444-8430-8975542E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9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92EF-6494-1B49-8E8F-F96B54AE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236C1-E4CD-3748-A139-ADFE12871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6E13D-21D7-174E-B22A-AB383D3F8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BFFFD-9E3F-0248-8271-A8D3CA92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549E1-13B8-0F42-A7D5-1189709B2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DAFF8-E7FF-8D46-BD05-5AE707B0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6FD0-B44B-0741-888B-A69361747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4E3EE8-152A-FA4F-BA89-789685B73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B0042-827D-E34E-BCA9-114B4AAEB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692AF-646E-6348-AE7D-EFD60B41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D4AC-B265-BC46-B8CB-964562500F1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D5218-4EE3-E643-A517-B4D12D36E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08766-9933-224B-A787-B68F0D4C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EC015-24A5-1043-9FA6-461860934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801B4-21DB-424D-ACF6-A41814836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2402C-19E6-CC48-BA19-789D33B52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5D4AC-B265-BC46-B8CB-964562500F1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824BA-ADE7-6A4B-B5AC-274A65089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4A6E1-8E2C-7748-B415-7D69EE5A3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D332D-D9CB-6E42-9250-9951AF7CA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6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4017D279-7827-A9B9-89FE-3CA8705A6E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7109690"/>
              </p:ext>
            </p:extLst>
          </p:nvPr>
        </p:nvGraphicFramePr>
        <p:xfrm>
          <a:off x="950422" y="-1385"/>
          <a:ext cx="10291156" cy="6860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1189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3B6AB18-35E2-FE0E-FB05-15B9438774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2162482"/>
              </p:ext>
            </p:extLst>
          </p:nvPr>
        </p:nvGraphicFramePr>
        <p:xfrm>
          <a:off x="-1492134" y="1129606"/>
          <a:ext cx="6946669" cy="4631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B42150F-F594-1C3D-F7A6-1AE47E1AA8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1960506"/>
              </p:ext>
            </p:extLst>
          </p:nvPr>
        </p:nvGraphicFramePr>
        <p:xfrm>
          <a:off x="2622666" y="1097281"/>
          <a:ext cx="6946669" cy="4631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2757785-34A2-D5F1-1C95-49FE2030D6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6721741"/>
              </p:ext>
            </p:extLst>
          </p:nvPr>
        </p:nvGraphicFramePr>
        <p:xfrm>
          <a:off x="6737466" y="1129606"/>
          <a:ext cx="6946669" cy="4631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8855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3B6AB18-35E2-FE0E-FB05-15B9438774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1314523"/>
              </p:ext>
            </p:extLst>
          </p:nvPr>
        </p:nvGraphicFramePr>
        <p:xfrm>
          <a:off x="-1492134" y="1129606"/>
          <a:ext cx="6946669" cy="4631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B42150F-F594-1C3D-F7A6-1AE47E1AA8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6532423"/>
              </p:ext>
            </p:extLst>
          </p:nvPr>
        </p:nvGraphicFramePr>
        <p:xfrm>
          <a:off x="2622666" y="1097281"/>
          <a:ext cx="6946669" cy="4631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2757785-34A2-D5F1-1C95-49FE2030D6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2774101"/>
              </p:ext>
            </p:extLst>
          </p:nvPr>
        </p:nvGraphicFramePr>
        <p:xfrm>
          <a:off x="6737466" y="1129606"/>
          <a:ext cx="6946669" cy="4631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9959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41D9ADB7F09344BC6B7E44F29CCBFD" ma:contentTypeVersion="14" ma:contentTypeDescription="Create a new document." ma:contentTypeScope="" ma:versionID="9276c45793fd348c7fa883436223c0e5">
  <xsd:schema xmlns:xsd="http://www.w3.org/2001/XMLSchema" xmlns:xs="http://www.w3.org/2001/XMLSchema" xmlns:p="http://schemas.microsoft.com/office/2006/metadata/properties" xmlns:ns2="e3793ca1-6164-4dfb-aaf8-0aa60c0c70c2" xmlns:ns3="b3558f30-ae73-4668-947b-5578bd4f9b3c" targetNamespace="http://schemas.microsoft.com/office/2006/metadata/properties" ma:root="true" ma:fieldsID="e719cf076e31d60380888a74c28adfdb" ns2:_="" ns3:_="">
    <xsd:import namespace="e3793ca1-6164-4dfb-aaf8-0aa60c0c70c2"/>
    <xsd:import namespace="b3558f30-ae73-4668-947b-5578bd4f9b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793ca1-6164-4dfb-aaf8-0aa60c0c70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d802298-ac7f-4dc9-a73d-133dd7ac0fd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558f30-ae73-4668-947b-5578bd4f9b3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ca745f3-7035-451a-bc82-83d8f751ad85}" ma:internalName="TaxCatchAll" ma:showField="CatchAllData" ma:web="b3558f30-ae73-4668-947b-5578bd4f9b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3793ca1-6164-4dfb-aaf8-0aa60c0c70c2">
      <Terms xmlns="http://schemas.microsoft.com/office/infopath/2007/PartnerControls"/>
    </lcf76f155ced4ddcb4097134ff3c332f>
    <TaxCatchAll xmlns="b3558f30-ae73-4668-947b-5578bd4f9b3c" xsi:nil="true"/>
    <MediaLengthInSeconds xmlns="e3793ca1-6164-4dfb-aaf8-0aa60c0c70c2" xsi:nil="true"/>
    <SharedWithUsers xmlns="b3558f30-ae73-4668-947b-5578bd4f9b3c">
      <UserInfo>
        <DisplayName/>
        <AccountId xsi:nil="true"/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E910CC-9BEC-4051-AAB8-9EB6230D29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793ca1-6164-4dfb-aaf8-0aa60c0c70c2"/>
    <ds:schemaRef ds:uri="b3558f30-ae73-4668-947b-5578bd4f9b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782BA8-3A3F-4079-A302-D5F880984651}">
  <ds:schemaRefs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b3558f30-ae73-4668-947b-5578bd4f9b3c"/>
    <ds:schemaRef ds:uri="e3793ca1-6164-4dfb-aaf8-0aa60c0c70c2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1D4919A-BAF3-4AE4-9F7A-40F7560C4A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13772</TotalTime>
  <Words>44</Words>
  <Application>Microsoft Macintosh PowerPoint</Application>
  <PresentationFormat>Widescreen</PresentationFormat>
  <Paragraphs>13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Causality Stuff</dc:title>
  <dc:creator>Cannell, Michael B</dc:creator>
  <cp:lastModifiedBy>Cannell, Michael B</cp:lastModifiedBy>
  <cp:revision>137</cp:revision>
  <dcterms:created xsi:type="dcterms:W3CDTF">2020-09-18T19:45:25Z</dcterms:created>
  <dcterms:modified xsi:type="dcterms:W3CDTF">2023-10-06T20:31:51Z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0x010100ED41D9ADB7F09344BC6B7E44F29CCBFD</vt:lpwstr>
  </property>
  <property fmtid="{D5CDD505-2E9C-101B-9397-08002B2CF9AE}" pid="3" name="MediaServiceImageTags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