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63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429"/>
  </p:normalViewPr>
  <p:slideViewPr>
    <p:cSldViewPr snapToGrid="0" snapToObjects="1">
      <p:cViewPr varScale="1">
        <p:scale>
          <a:sx n="44" d="100"/>
          <a:sy n="44" d="100"/>
        </p:scale>
        <p:origin x="20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flowchart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erview"/>
          <p:cNvSpPr txBox="1"/>
          <p:nvPr/>
        </p:nvSpPr>
        <p:spPr>
          <a:xfrm>
            <a:off x="54863" y="560512"/>
            <a:ext cx="540639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10000"/>
            </a:lvl1pPr>
          </a:lstStyle>
          <a:p>
            <a:r>
              <a:t>Overview</a:t>
            </a:r>
          </a:p>
        </p:txBody>
      </p:sp>
      <p:sp>
        <p:nvSpPr>
          <p:cNvPr id="127" name="Rounded Rectangle"/>
          <p:cNvSpPr/>
          <p:nvPr/>
        </p:nvSpPr>
        <p:spPr>
          <a:xfrm>
            <a:off x="-142006" y="2544010"/>
            <a:ext cx="13844378" cy="381001"/>
          </a:xfrm>
          <a:prstGeom prst="roundRect">
            <a:avLst>
              <a:gd name="adj" fmla="val 50000"/>
            </a:avLst>
          </a:prstGeom>
          <a:solidFill>
            <a:schemeClr val="accent1">
              <a:hueOff val="47394"/>
              <a:satOff val="-25753"/>
              <a:lumOff val="-7544"/>
            </a:schemeClr>
          </a:solidFill>
          <a:ln w="25400">
            <a:solidFill>
              <a:srgbClr val="85888D"/>
            </a:solidFill>
            <a:miter lim="400000"/>
          </a:ln>
          <a:effectLst>
            <a:outerShdw blurRad="190500" dist="1270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8" name="Show some SAS output?"/>
          <p:cNvSpPr txBox="1"/>
          <p:nvPr/>
        </p:nvSpPr>
        <p:spPr>
          <a:xfrm>
            <a:off x="8658859" y="6426199"/>
            <a:ext cx="706628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some SAS output?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410" y="457650"/>
            <a:ext cx="12290808" cy="13090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Custom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Cannell, Michael B</cp:lastModifiedBy>
  <cp:revision>1</cp:revision>
  <dcterms:modified xsi:type="dcterms:W3CDTF">2020-06-05T19:27:58Z</dcterms:modified>
</cp:coreProperties>
</file>