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sldIdLst>
    <p:sldId id="356" r:id="rId5"/>
    <p:sldId id="256" r:id="rId6"/>
    <p:sldId id="257" r:id="rId7"/>
    <p:sldId id="357" r:id="rId8"/>
    <p:sldId id="359" r:id="rId9"/>
    <p:sldId id="358" r:id="rId10"/>
    <p:sldId id="36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, Bijal A" initials="BBA" lastIdx="4" clrIdx="0">
    <p:extLst>
      <p:ext uri="{19B8F6BF-5375-455C-9EA6-DF929625EA0E}">
        <p15:presenceInfo xmlns:p15="http://schemas.microsoft.com/office/powerpoint/2012/main" userId="S::bijal.a.balasubramanian@uth.tmc.edu::2e997054-c7e8-4ef1-90b0-d36f373cd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965A1-62C4-984B-B77D-88164363605B}" v="4" dt="2022-05-18T21:31:0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95238" autoAdjust="0"/>
  </p:normalViewPr>
  <p:slideViewPr>
    <p:cSldViewPr>
      <p:cViewPr varScale="1">
        <p:scale>
          <a:sx n="122" d="100"/>
          <a:sy n="122" d="100"/>
        </p:scale>
        <p:origin x="1744" y="192"/>
      </p:cViewPr>
      <p:guideLst>
        <p:guide orient="horz" pos="1680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, Bijal A" userId="2e997054-c7e8-4ef1-90b0-d36f373cd030" providerId="ADAL" clId="{CAB68F8D-1501-6C46-A897-CF90D324B5A0}"/>
    <pc:docChg chg="undo custSel addSld modSld">
      <pc:chgData name="Bala, Bijal A" userId="2e997054-c7e8-4ef1-90b0-d36f373cd030" providerId="ADAL" clId="{CAB68F8D-1501-6C46-A897-CF90D324B5A0}" dt="2022-04-21T04:28:59.694" v="74" actId="1076"/>
      <pc:docMkLst>
        <pc:docMk/>
      </pc:docMkLst>
      <pc:sldChg chg="modSp add mod">
        <pc:chgData name="Bala, Bijal A" userId="2e997054-c7e8-4ef1-90b0-d36f373cd030" providerId="ADAL" clId="{CAB68F8D-1501-6C46-A897-CF90D324B5A0}" dt="2022-04-21T04:08:56.438" v="51" actId="20577"/>
        <pc:sldMkLst>
          <pc:docMk/>
          <pc:sldMk cId="3527192884" sldId="256"/>
        </pc:sldMkLst>
        <pc:spChg chg="mod">
          <ac:chgData name="Bala, Bijal A" userId="2e997054-c7e8-4ef1-90b0-d36f373cd030" providerId="ADAL" clId="{CAB68F8D-1501-6C46-A897-CF90D324B5A0}" dt="2022-04-21T04:08:56.438" v="51" actId="20577"/>
          <ac:spMkLst>
            <pc:docMk/>
            <pc:sldMk cId="3527192884" sldId="256"/>
            <ac:spMk id="4" creationId="{A608EB5B-B77C-5940-CB54-E812498A21EF}"/>
          </ac:spMkLst>
        </pc:spChg>
        <pc:graphicFrameChg chg="mod modGraphic">
          <ac:chgData name="Bala, Bijal A" userId="2e997054-c7e8-4ef1-90b0-d36f373cd030" providerId="ADAL" clId="{CAB68F8D-1501-6C46-A897-CF90D324B5A0}" dt="2022-04-21T04:08:42.454" v="29" actId="1076"/>
          <ac:graphicFrameMkLst>
            <pc:docMk/>
            <pc:sldMk cId="3527192884" sldId="256"/>
            <ac:graphicFrameMk id="2" creationId="{8A89E68F-938C-2A9D-94C2-C3BA3A88508E}"/>
          </ac:graphicFrameMkLst>
        </pc:graphicFrameChg>
      </pc:sldChg>
      <pc:sldChg chg="addSp delSp modSp add mod">
        <pc:chgData name="Bala, Bijal A" userId="2e997054-c7e8-4ef1-90b0-d36f373cd030" providerId="ADAL" clId="{CAB68F8D-1501-6C46-A897-CF90D324B5A0}" dt="2022-04-21T04:28:17.032" v="67" actId="1076"/>
        <pc:sldMkLst>
          <pc:docMk/>
          <pc:sldMk cId="1103612789" sldId="257"/>
        </pc:sldMkLst>
        <pc:spChg chg="mod">
          <ac:chgData name="Bala, Bijal A" userId="2e997054-c7e8-4ef1-90b0-d36f373cd030" providerId="ADAL" clId="{CAB68F8D-1501-6C46-A897-CF90D324B5A0}" dt="2022-04-21T04:10:29.297" v="53" actId="20577"/>
          <ac:spMkLst>
            <pc:docMk/>
            <pc:sldMk cId="1103612789" sldId="257"/>
            <ac:spMk id="2" creationId="{E1E79738-B3BF-A709-57D2-BE6B93F02406}"/>
          </ac:spMkLst>
        </pc:spChg>
        <pc:graphicFrameChg chg="mod modGraphic">
          <ac:chgData name="Bala, Bijal A" userId="2e997054-c7e8-4ef1-90b0-d36f373cd030" providerId="ADAL" clId="{CAB68F8D-1501-6C46-A897-CF90D324B5A0}" dt="2022-04-21T04:28:17.032" v="67" actId="1076"/>
          <ac:graphicFrameMkLst>
            <pc:docMk/>
            <pc:sldMk cId="1103612789" sldId="257"/>
            <ac:graphicFrameMk id="4" creationId="{4F907A6B-A17F-24AC-B3D2-142495B0B253}"/>
          </ac:graphicFrameMkLst>
        </pc:graphicFrameChg>
        <pc:graphicFrameChg chg="del mod">
          <ac:chgData name="Bala, Bijal A" userId="2e997054-c7e8-4ef1-90b0-d36f373cd030" providerId="ADAL" clId="{CAB68F8D-1501-6C46-A897-CF90D324B5A0}" dt="2022-04-21T04:25:58.979" v="57" actId="478"/>
          <ac:graphicFrameMkLst>
            <pc:docMk/>
            <pc:sldMk cId="1103612789" sldId="257"/>
            <ac:graphicFrameMk id="5" creationId="{46182A34-7776-53BF-F7D3-13C883D72AE9}"/>
          </ac:graphicFrameMkLst>
        </pc:graphicFrameChg>
        <pc:graphicFrameChg chg="add mod">
          <ac:chgData name="Bala, Bijal A" userId="2e997054-c7e8-4ef1-90b0-d36f373cd030" providerId="ADAL" clId="{CAB68F8D-1501-6C46-A897-CF90D324B5A0}" dt="2022-04-21T04:26:15.688" v="60"/>
          <ac:graphicFrameMkLst>
            <pc:docMk/>
            <pc:sldMk cId="1103612789" sldId="257"/>
            <ac:graphicFrameMk id="6" creationId="{6057FD5C-8234-B766-60C7-A1FB7BD5FA55}"/>
          </ac:graphicFrameMkLst>
        </pc:graphicFrameChg>
        <pc:graphicFrameChg chg="add del mod">
          <ac:chgData name="Bala, Bijal A" userId="2e997054-c7e8-4ef1-90b0-d36f373cd030" providerId="ADAL" clId="{CAB68F8D-1501-6C46-A897-CF90D324B5A0}" dt="2022-04-21T04:27:50.007" v="66" actId="478"/>
          <ac:graphicFrameMkLst>
            <pc:docMk/>
            <pc:sldMk cId="1103612789" sldId="257"/>
            <ac:graphicFrameMk id="7" creationId="{6057FD5C-8234-B766-60C7-A1FB7BD5FA55}"/>
          </ac:graphicFrameMkLst>
        </pc:graphicFrameChg>
      </pc:sldChg>
      <pc:sldChg chg="modSp add mod modClrScheme chgLayout">
        <pc:chgData name="Bala, Bijal A" userId="2e997054-c7e8-4ef1-90b0-d36f373cd030" providerId="ADAL" clId="{CAB68F8D-1501-6C46-A897-CF90D324B5A0}" dt="2022-04-21T04:28:59.694" v="74" actId="1076"/>
        <pc:sldMkLst>
          <pc:docMk/>
          <pc:sldMk cId="2046830237" sldId="258"/>
        </pc:sldMkLst>
        <pc:spChg chg="mod">
          <ac:chgData name="Bala, Bijal A" userId="2e997054-c7e8-4ef1-90b0-d36f373cd030" providerId="ADAL" clId="{CAB68F8D-1501-6C46-A897-CF90D324B5A0}" dt="2022-04-21T04:28:31.630" v="68" actId="26606"/>
          <ac:spMkLst>
            <pc:docMk/>
            <pc:sldMk cId="2046830237" sldId="258"/>
            <ac:spMk id="2" creationId="{10267FE6-EBDD-06DC-8B94-E96790D6FCFA}"/>
          </ac:spMkLst>
        </pc:spChg>
        <pc:spChg chg="mod">
          <ac:chgData name="Bala, Bijal A" userId="2e997054-c7e8-4ef1-90b0-d36f373cd030" providerId="ADAL" clId="{CAB68F8D-1501-6C46-A897-CF90D324B5A0}" dt="2022-04-21T04:28:53.959" v="73" actId="14100"/>
          <ac:spMkLst>
            <pc:docMk/>
            <pc:sldMk cId="2046830237" sldId="258"/>
            <ac:spMk id="3" creationId="{DA9BFEC0-FC19-BAA6-86C7-9FF24261B21A}"/>
          </ac:spMkLst>
        </pc:spChg>
        <pc:picChg chg="mod">
          <ac:chgData name="Bala, Bijal A" userId="2e997054-c7e8-4ef1-90b0-d36f373cd030" providerId="ADAL" clId="{CAB68F8D-1501-6C46-A897-CF90D324B5A0}" dt="2022-04-21T04:28:59.694" v="74" actId="1076"/>
          <ac:picMkLst>
            <pc:docMk/>
            <pc:sldMk cId="2046830237" sldId="258"/>
            <ac:picMk id="5" creationId="{B39D0A2F-3B07-9EBE-FE19-A56833BC3F9A}"/>
          </ac:picMkLst>
        </pc:picChg>
      </pc:sldChg>
      <pc:sldChg chg="addSp delSp modSp new mod modClrScheme chgLayout">
        <pc:chgData name="Bala, Bijal A" userId="2e997054-c7e8-4ef1-90b0-d36f373cd030" providerId="ADAL" clId="{CAB68F8D-1501-6C46-A897-CF90D324B5A0}" dt="2022-04-21T04:08:06.455" v="25" actId="26606"/>
        <pc:sldMkLst>
          <pc:docMk/>
          <pc:sldMk cId="2257089502" sldId="356"/>
        </pc:sldMkLst>
        <pc:spChg chg="mod">
          <ac:chgData name="Bala, Bijal A" userId="2e997054-c7e8-4ef1-90b0-d36f373cd030" providerId="ADAL" clId="{CAB68F8D-1501-6C46-A897-CF90D324B5A0}" dt="2022-04-21T04:08:06.455" v="25" actId="26606"/>
          <ac:spMkLst>
            <pc:docMk/>
            <pc:sldMk cId="2257089502" sldId="356"/>
            <ac:spMk id="2" creationId="{C8ED479C-9E8F-A9D1-B61B-B731CDB0E190}"/>
          </ac:spMkLst>
        </pc:spChg>
        <pc:spChg chg="add del">
          <ac:chgData name="Bala, Bijal A" userId="2e997054-c7e8-4ef1-90b0-d36f373cd030" providerId="ADAL" clId="{CAB68F8D-1501-6C46-A897-CF90D324B5A0}" dt="2022-04-21T04:08:06.455" v="25" actId="26606"/>
          <ac:spMkLst>
            <pc:docMk/>
            <pc:sldMk cId="2257089502" sldId="356"/>
            <ac:spMk id="3" creationId="{A0B40D5D-118E-6F96-5563-79D480C30DF2}"/>
          </ac:spMkLst>
        </pc:spChg>
        <pc:spChg chg="add del mod">
          <ac:chgData name="Bala, Bijal A" userId="2e997054-c7e8-4ef1-90b0-d36f373cd030" providerId="ADAL" clId="{CAB68F8D-1501-6C46-A897-CF90D324B5A0}" dt="2022-04-21T04:08:06.451" v="24" actId="26606"/>
          <ac:spMkLst>
            <pc:docMk/>
            <pc:sldMk cId="2257089502" sldId="356"/>
            <ac:spMk id="8" creationId="{EA16D202-7907-2BA9-30BE-5F1BA1B9C93D}"/>
          </ac:spMkLst>
        </pc:spChg>
        <pc:spChg chg="add mod">
          <ac:chgData name="Bala, Bijal A" userId="2e997054-c7e8-4ef1-90b0-d36f373cd030" providerId="ADAL" clId="{CAB68F8D-1501-6C46-A897-CF90D324B5A0}" dt="2022-04-21T04:08:06.455" v="25" actId="26606"/>
          <ac:spMkLst>
            <pc:docMk/>
            <pc:sldMk cId="2257089502" sldId="356"/>
            <ac:spMk id="10" creationId="{AEC631FE-278C-0FFA-F4F8-CE1577AA351B}"/>
          </ac:spMkLst>
        </pc:spChg>
      </pc:sldChg>
    </pc:docChg>
  </pc:docChgLst>
  <pc:docChgLst>
    <pc:chgData name="Cannell, Michael B" userId="df291291-9ac9-42c2-a976-062f6e2ad9da" providerId="ADAL" clId="{F47965A1-62C4-984B-B77D-88164363605B}"/>
    <pc:docChg chg="custSel addSld delSld modSld">
      <pc:chgData name="Cannell, Michael B" userId="df291291-9ac9-42c2-a976-062f6e2ad9da" providerId="ADAL" clId="{F47965A1-62C4-984B-B77D-88164363605B}" dt="2022-05-18T21:33:07.583" v="1035" actId="20577"/>
      <pc:docMkLst>
        <pc:docMk/>
      </pc:docMkLst>
      <pc:sldChg chg="del">
        <pc:chgData name="Cannell, Michael B" userId="df291291-9ac9-42c2-a976-062f6e2ad9da" providerId="ADAL" clId="{F47965A1-62C4-984B-B77D-88164363605B}" dt="2022-05-18T21:15:11.245" v="1" actId="2696"/>
        <pc:sldMkLst>
          <pc:docMk/>
          <pc:sldMk cId="2046830237" sldId="258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3776767063" sldId="290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1005233120" sldId="291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3339511193" sldId="293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1581700538" sldId="341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294287829" sldId="342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1323118131" sldId="345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3933996440" sldId="346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2252093941" sldId="347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1807063159" sldId="348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367320332" sldId="349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1725594872" sldId="352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258696564" sldId="353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2899144813" sldId="354"/>
        </pc:sldMkLst>
      </pc:sldChg>
      <pc:sldChg chg="del">
        <pc:chgData name="Cannell, Michael B" userId="df291291-9ac9-42c2-a976-062f6e2ad9da" providerId="ADAL" clId="{F47965A1-62C4-984B-B77D-88164363605B}" dt="2022-05-18T21:15:07.892" v="0" actId="2696"/>
        <pc:sldMkLst>
          <pc:docMk/>
          <pc:sldMk cId="2326517363" sldId="355"/>
        </pc:sldMkLst>
      </pc:sldChg>
      <pc:sldChg chg="modSp mod">
        <pc:chgData name="Cannell, Michael B" userId="df291291-9ac9-42c2-a976-062f6e2ad9da" providerId="ADAL" clId="{F47965A1-62C4-984B-B77D-88164363605B}" dt="2022-05-18T21:15:17.394" v="11" actId="20577"/>
        <pc:sldMkLst>
          <pc:docMk/>
          <pc:sldMk cId="2257089502" sldId="356"/>
        </pc:sldMkLst>
        <pc:spChg chg="mod">
          <ac:chgData name="Cannell, Michael B" userId="df291291-9ac9-42c2-a976-062f6e2ad9da" providerId="ADAL" clId="{F47965A1-62C4-984B-B77D-88164363605B}" dt="2022-05-18T21:15:17.394" v="11" actId="20577"/>
          <ac:spMkLst>
            <pc:docMk/>
            <pc:sldMk cId="2257089502" sldId="356"/>
            <ac:spMk id="10" creationId="{AEC631FE-278C-0FFA-F4F8-CE1577AA351B}"/>
          </ac:spMkLst>
        </pc:spChg>
      </pc:sldChg>
      <pc:sldChg chg="addSp delSp modSp add mod modNotesTx">
        <pc:chgData name="Cannell, Michael B" userId="df291291-9ac9-42c2-a976-062f6e2ad9da" providerId="ADAL" clId="{F47965A1-62C4-984B-B77D-88164363605B}" dt="2022-05-18T21:22:32.158" v="299" actId="5793"/>
        <pc:sldMkLst>
          <pc:docMk/>
          <pc:sldMk cId="2272351842" sldId="357"/>
        </pc:sldMkLst>
        <pc:spChg chg="mod">
          <ac:chgData name="Cannell, Michael B" userId="df291291-9ac9-42c2-a976-062f6e2ad9da" providerId="ADAL" clId="{F47965A1-62C4-984B-B77D-88164363605B}" dt="2022-05-18T21:18:02.493" v="161" actId="20577"/>
          <ac:spMkLst>
            <pc:docMk/>
            <pc:sldMk cId="2272351842" sldId="357"/>
            <ac:spMk id="2" creationId="{E1E79738-B3BF-A709-57D2-BE6B93F02406}"/>
          </ac:spMkLst>
        </pc:spChg>
        <pc:spChg chg="add mod">
          <ac:chgData name="Cannell, Michael B" userId="df291291-9ac9-42c2-a976-062f6e2ad9da" providerId="ADAL" clId="{F47965A1-62C4-984B-B77D-88164363605B}" dt="2022-05-18T21:22:32.158" v="299" actId="5793"/>
          <ac:spMkLst>
            <pc:docMk/>
            <pc:sldMk cId="2272351842" sldId="357"/>
            <ac:spMk id="5" creationId="{BCA80340-7265-2BF4-DD8F-42CF4959D22F}"/>
          </ac:spMkLst>
        </pc:spChg>
        <pc:graphicFrameChg chg="del">
          <ac:chgData name="Cannell, Michael B" userId="df291291-9ac9-42c2-a976-062f6e2ad9da" providerId="ADAL" clId="{F47965A1-62C4-984B-B77D-88164363605B}" dt="2022-05-18T21:18:16.676" v="162" actId="478"/>
          <ac:graphicFrameMkLst>
            <pc:docMk/>
            <pc:sldMk cId="2272351842" sldId="357"/>
            <ac:graphicFrameMk id="4" creationId="{4F907A6B-A17F-24AC-B3D2-142495B0B253}"/>
          </ac:graphicFrameMkLst>
        </pc:graphicFrameChg>
      </pc:sldChg>
      <pc:sldChg chg="modSp add mod">
        <pc:chgData name="Cannell, Michael B" userId="df291291-9ac9-42c2-a976-062f6e2ad9da" providerId="ADAL" clId="{F47965A1-62C4-984B-B77D-88164363605B}" dt="2022-05-18T21:33:07.583" v="1035" actId="20577"/>
        <pc:sldMkLst>
          <pc:docMk/>
          <pc:sldMk cId="461454595" sldId="358"/>
        </pc:sldMkLst>
        <pc:spChg chg="mod">
          <ac:chgData name="Cannell, Michael B" userId="df291291-9ac9-42c2-a976-062f6e2ad9da" providerId="ADAL" clId="{F47965A1-62C4-984B-B77D-88164363605B}" dt="2022-05-18T21:22:45.370" v="314" actId="20577"/>
          <ac:spMkLst>
            <pc:docMk/>
            <pc:sldMk cId="461454595" sldId="358"/>
            <ac:spMk id="2" creationId="{E1E79738-B3BF-A709-57D2-BE6B93F02406}"/>
          </ac:spMkLst>
        </pc:spChg>
        <pc:spChg chg="mod">
          <ac:chgData name="Cannell, Michael B" userId="df291291-9ac9-42c2-a976-062f6e2ad9da" providerId="ADAL" clId="{F47965A1-62C4-984B-B77D-88164363605B}" dt="2022-05-18T21:33:07.583" v="1035" actId="20577"/>
          <ac:spMkLst>
            <pc:docMk/>
            <pc:sldMk cId="461454595" sldId="358"/>
            <ac:spMk id="5" creationId="{BCA80340-7265-2BF4-DD8F-42CF4959D22F}"/>
          </ac:spMkLst>
        </pc:spChg>
      </pc:sldChg>
      <pc:sldChg chg="modSp add mod">
        <pc:chgData name="Cannell, Michael B" userId="df291291-9ac9-42c2-a976-062f6e2ad9da" providerId="ADAL" clId="{F47965A1-62C4-984B-B77D-88164363605B}" dt="2022-05-18T21:26:35.539" v="630" actId="20577"/>
        <pc:sldMkLst>
          <pc:docMk/>
          <pc:sldMk cId="445151503" sldId="359"/>
        </pc:sldMkLst>
        <pc:spChg chg="mod">
          <ac:chgData name="Cannell, Michael B" userId="df291291-9ac9-42c2-a976-062f6e2ad9da" providerId="ADAL" clId="{F47965A1-62C4-984B-B77D-88164363605B}" dt="2022-05-18T21:23:25.250" v="336" actId="20577"/>
          <ac:spMkLst>
            <pc:docMk/>
            <pc:sldMk cId="445151503" sldId="359"/>
            <ac:spMk id="2" creationId="{E1E79738-B3BF-A709-57D2-BE6B93F02406}"/>
          </ac:spMkLst>
        </pc:spChg>
        <pc:spChg chg="mod">
          <ac:chgData name="Cannell, Michael B" userId="df291291-9ac9-42c2-a976-062f6e2ad9da" providerId="ADAL" clId="{F47965A1-62C4-984B-B77D-88164363605B}" dt="2022-05-18T21:26:35.539" v="630" actId="20577"/>
          <ac:spMkLst>
            <pc:docMk/>
            <pc:sldMk cId="445151503" sldId="359"/>
            <ac:spMk id="5" creationId="{BCA80340-7265-2BF4-DD8F-42CF4959D22F}"/>
          </ac:spMkLst>
        </pc:spChg>
      </pc:sldChg>
      <pc:sldChg chg="modSp add mod">
        <pc:chgData name="Cannell, Michael B" userId="df291291-9ac9-42c2-a976-062f6e2ad9da" providerId="ADAL" clId="{F47965A1-62C4-984B-B77D-88164363605B}" dt="2022-05-18T21:33:03.037" v="1034" actId="20577"/>
        <pc:sldMkLst>
          <pc:docMk/>
          <pc:sldMk cId="2221534216" sldId="360"/>
        </pc:sldMkLst>
        <pc:spChg chg="mod">
          <ac:chgData name="Cannell, Michael B" userId="df291291-9ac9-42c2-a976-062f6e2ad9da" providerId="ADAL" clId="{F47965A1-62C4-984B-B77D-88164363605B}" dt="2022-05-18T21:33:03.037" v="1034" actId="20577"/>
          <ac:spMkLst>
            <pc:docMk/>
            <pc:sldMk cId="2221534216" sldId="360"/>
            <ac:spMk id="5" creationId="{BCA80340-7265-2BF4-DD8F-42CF4959D2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612DE18-8B07-714E-9E69-B8D185610BE5}" type="datetimeFigureOut">
              <a:rPr lang="en-US"/>
              <a:pPr>
                <a:defRPr/>
              </a:pPr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007C5D4-59C5-F94B-9F1D-B05801B59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42EC-01B2-0E46-878F-049F487E94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Applicants for Summer/Fall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42EC-01B2-0E46-878F-049F487E94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Applicants for Summer/Fall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42EC-01B2-0E46-878F-049F487E94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Applicants for Summer/Fall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42EC-01B2-0E46-878F-049F487E9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Applicants for Summer/Fall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342EC-01B2-0E46-878F-049F487E94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2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8391B6-7ED5-1148-A5BF-E5DF0E54FC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0AE66-67CB-5A42-ACF4-D8B9532BC7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A9470-DC1A-BD47-837A-73436A41D7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9AFE3-2B72-4B4B-B18A-7DC58DF08F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95AA1-4668-A94A-838F-80B059AEE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6745B-05FF-0C4D-BFE0-4510CACBCE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4AC08-0CA6-4542-BD7E-90B252CBB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85783-CAE6-D242-A519-130ACCC6E4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FF2CE-75E5-514A-9362-E1BFFEB12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7A142-1A2E-B944-ACD7-DFED5703C7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22B7A-B0C6-464A-9157-366EECE0E0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A930BE-1F6D-1842-91D9-B5BEBFC0A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479C-9E8F-A9D1-B61B-B731CDB0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rmAutofit/>
          </a:bodyPr>
          <a:lstStyle/>
          <a:p>
            <a:r>
              <a:rPr lang="en-US" dirty="0"/>
              <a:t>Student Affairs Update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EC631FE-278C-0FFA-F4F8-CE1577AA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en-US" dirty="0"/>
              <a:t>2022-05-19</a:t>
            </a:r>
          </a:p>
        </p:txBody>
      </p:sp>
    </p:spTree>
    <p:extLst>
      <p:ext uri="{BB962C8B-B14F-4D97-AF65-F5344CB8AC3E}">
        <p14:creationId xmlns:p14="http://schemas.microsoft.com/office/powerpoint/2010/main" val="22570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8EB5B-B77C-5940-CB54-E812498A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2022 Dallas Campus Enrollment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89E68F-938C-2A9D-94C2-C3BA3A885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257186"/>
              </p:ext>
            </p:extLst>
          </p:nvPr>
        </p:nvGraphicFramePr>
        <p:xfrm>
          <a:off x="533400" y="2362200"/>
          <a:ext cx="7886692" cy="1195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310512761"/>
                    </a:ext>
                  </a:extLst>
                </a:gridCol>
                <a:gridCol w="595744">
                  <a:extLst>
                    <a:ext uri="{9D8B030D-6E8A-4147-A177-3AD203B41FA5}">
                      <a16:colId xmlns:a16="http://schemas.microsoft.com/office/drawing/2014/main" val="2067057866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3206175957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1915912063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1785608635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112877947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334585619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3399178395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1797584887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3338728069"/>
                    </a:ext>
                  </a:extLst>
                </a:gridCol>
                <a:gridCol w="716972">
                  <a:extLst>
                    <a:ext uri="{9D8B030D-6E8A-4147-A177-3AD203B41FA5}">
                      <a16:colId xmlns:a16="http://schemas.microsoft.com/office/drawing/2014/main" val="2582440038"/>
                    </a:ext>
                  </a:extLst>
                </a:gridCol>
              </a:tblGrid>
              <a:tr h="4186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Status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MPH Epi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MS Epi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MPH HPHE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MPH Cust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DrPH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PhD Epi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PhD HPBS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MD/MPH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Non/Cert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3495429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Active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72486966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Enrolled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4816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19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38-B3BF-A709-57D2-BE6B93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2022 Dallas Campus Admissions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07A6B-A17F-24AC-B3D2-142495B0B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622382"/>
              </p:ext>
            </p:extLst>
          </p:nvPr>
        </p:nvGraphicFramePr>
        <p:xfrm>
          <a:off x="628650" y="2209800"/>
          <a:ext cx="8058150" cy="224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2179284130"/>
                    </a:ext>
                  </a:extLst>
                </a:gridCol>
                <a:gridCol w="765284">
                  <a:extLst>
                    <a:ext uri="{9D8B030D-6E8A-4147-A177-3AD203B41FA5}">
                      <a16:colId xmlns:a16="http://schemas.microsoft.com/office/drawing/2014/main" val="393878175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3502377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529993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676773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092624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7261664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816643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14049787"/>
                    </a:ext>
                  </a:extLst>
                </a:gridCol>
              </a:tblGrid>
              <a:tr h="418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MPH Epi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MPH HPBS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MPH Cust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PhD Epi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PhD HPBS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DrPH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MD/MPH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9464289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1952384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review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465909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Denied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7511578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Admitted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7553008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Accepted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608779141"/>
                  </a:ext>
                </a:extLst>
              </a:tr>
              <a:tr h="418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Matriculated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43537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1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38-B3BF-A709-57D2-BE6B93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Sociodemographic Characteristics of 2022 Summer/Fall Applicants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80340-7265-2BF4-DD8F-42CF4959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pPr lvl="1"/>
            <a:r>
              <a:rPr lang="en-US" dirty="0"/>
              <a:t>Min = 20</a:t>
            </a:r>
          </a:p>
          <a:p>
            <a:pPr lvl="1"/>
            <a:r>
              <a:rPr lang="en-US" dirty="0"/>
              <a:t>Mean= 28</a:t>
            </a:r>
          </a:p>
          <a:p>
            <a:pPr lvl="1"/>
            <a:r>
              <a:rPr lang="en-US" dirty="0"/>
              <a:t>Max = 49</a:t>
            </a:r>
          </a:p>
          <a:p>
            <a:r>
              <a:rPr lang="en-US" dirty="0"/>
              <a:t>Hispanic = 9%</a:t>
            </a:r>
          </a:p>
          <a:p>
            <a:r>
              <a:rPr lang="en-US" dirty="0"/>
              <a:t>Race</a:t>
            </a:r>
          </a:p>
          <a:p>
            <a:pPr lvl="1"/>
            <a:r>
              <a:rPr lang="en-US" dirty="0"/>
              <a:t>Black or AA = 35%</a:t>
            </a:r>
          </a:p>
          <a:p>
            <a:pPr lvl="1"/>
            <a:r>
              <a:rPr lang="en-US" dirty="0"/>
              <a:t>Asian = 32%</a:t>
            </a:r>
          </a:p>
          <a:p>
            <a:pPr lvl="1"/>
            <a:r>
              <a:rPr lang="en-US" dirty="0"/>
              <a:t>White = 29%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38-B3BF-A709-57D2-BE6B93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Education of 2022 Summer/Fall Applicants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80340-7265-2BF4-DD8F-42CF4959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Non-US/Canadian (Foreign) Institution (6%)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 – Austin (3%)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Collin County Community College (3%)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UTHealth (3%)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Texas A&amp;M (2%)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UTD (2%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Dallas College - Richland Campus (2%)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Austin Community College (1.5%)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Rice (1.5%)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UNT (1.5%)</a:t>
            </a:r>
          </a:p>
        </p:txBody>
      </p:sp>
    </p:spTree>
    <p:extLst>
      <p:ext uri="{BB962C8B-B14F-4D97-AF65-F5344CB8AC3E}">
        <p14:creationId xmlns:p14="http://schemas.microsoft.com/office/powerpoint/2010/main" val="44515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38-B3BF-A709-57D2-BE6B93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Geographic Characteristics of 2022 Summer/Fall Applicants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80340-7265-2BF4-DD8F-42CF4959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Country (Permanent Address)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US (78%)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India (6%)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Nigeria (4%)</a:t>
            </a:r>
          </a:p>
          <a:p>
            <a:endParaRPr lang="en-US" dirty="0"/>
          </a:p>
          <a:p>
            <a:r>
              <a:rPr lang="en-US" dirty="0"/>
              <a:t>State (Among US Permanent Address)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Texas (64%)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California (6%)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Florida (3%)</a:t>
            </a:r>
          </a:p>
        </p:txBody>
      </p:sp>
    </p:spTree>
    <p:extLst>
      <p:ext uri="{BB962C8B-B14F-4D97-AF65-F5344CB8AC3E}">
        <p14:creationId xmlns:p14="http://schemas.microsoft.com/office/powerpoint/2010/main" val="46145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738-B3BF-A709-57D2-BE6B93F0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Geographic Characteristics of 2022 Summer/Fall Applicants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80340-7265-2BF4-DD8F-42CF4959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County (Among TX Permanent Address)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Dallas (19%)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Tarrant (19%)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Collin (17%)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Harris (7%)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Denton (6%)</a:t>
            </a:r>
          </a:p>
          <a:p>
            <a:endParaRPr lang="en-US" dirty="0"/>
          </a:p>
          <a:p>
            <a:r>
              <a:rPr lang="en-US" dirty="0"/>
              <a:t>City (Among TX Permanent Address)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Frisco (9%)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Dallas (7%)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Arlington (6%)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Houston (6%)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Forney (4%)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Flower Mound (3%)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Fort Worth (3%)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Grapevine (3%)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Irving (3%)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Leander (3%)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34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bc61fa-7fca-4a3f-8d27-8de54b1d32ae">
      <Terms xmlns="http://schemas.microsoft.com/office/infopath/2007/PartnerControls"/>
    </lcf76f155ced4ddcb4097134ff3c332f>
    <TaxCatchAll xmlns="d325e7f1-df2a-4188-b91a-63fe0ab9f9d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6AD0BF584E745B60B9D8D9E99F115" ma:contentTypeVersion="15" ma:contentTypeDescription="Create a new document." ma:contentTypeScope="" ma:versionID="508890107d85c23355f2c49b513d4ada">
  <xsd:schema xmlns:xsd="http://www.w3.org/2001/XMLSchema" xmlns:xs="http://www.w3.org/2001/XMLSchema" xmlns:p="http://schemas.microsoft.com/office/2006/metadata/properties" xmlns:ns2="e4bc61fa-7fca-4a3f-8d27-8de54b1d32ae" xmlns:ns3="d325e7f1-df2a-4188-b91a-63fe0ab9f9de" targetNamespace="http://schemas.microsoft.com/office/2006/metadata/properties" ma:root="true" ma:fieldsID="443f82c5fc4d1409fbf6bec986f7ec9e" ns2:_="" ns3:_="">
    <xsd:import namespace="e4bc61fa-7fca-4a3f-8d27-8de54b1d32ae"/>
    <xsd:import namespace="d325e7f1-df2a-4188-b91a-63fe0ab9f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c61fa-7fca-4a3f-8d27-8de54b1d3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5e7f1-df2a-4188-b91a-63fe0ab9f9d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af18367-3d62-4b18-8210-801ce15a23b3}" ma:internalName="TaxCatchAll" ma:showField="CatchAllData" ma:web="d325e7f1-df2a-4188-b91a-63fe0ab9f9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E66AA-E979-48D2-93C2-436E42BB5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5EF600-8C1C-46B8-9AEC-C78B8DB1AD2F}">
  <ds:schemaRefs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25e7f1-df2a-4188-b91a-63fe0ab9f9de"/>
    <ds:schemaRef ds:uri="e4bc61fa-7fca-4a3f-8d27-8de54b1d32ae"/>
  </ds:schemaRefs>
</ds:datastoreItem>
</file>

<file path=customXml/itemProps3.xml><?xml version="1.0" encoding="utf-8"?>
<ds:datastoreItem xmlns:ds="http://schemas.openxmlformats.org/officeDocument/2006/customXml" ds:itemID="{DD34D611-F33E-490F-8594-7ECF8CE70B43}"/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7450</TotalTime>
  <Words>386</Words>
  <Application>Microsoft Macintosh PowerPoint</Application>
  <PresentationFormat>On-screen Show (4:3)</PresentationFormat>
  <Paragraphs>159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Student Affairs Update</vt:lpstr>
      <vt:lpstr>Spring 2022 Dallas Campus Enrollment</vt:lpstr>
      <vt:lpstr>Fall 2022 Dallas Campus Admissions</vt:lpstr>
      <vt:lpstr>Sociodemographic Characteristics of 2022 Summer/Fall Applicants</vt:lpstr>
      <vt:lpstr>Previous Education of 2022 Summer/Fall Applicants</vt:lpstr>
      <vt:lpstr>Geographic Characteristics of 2022 Summer/Fall Applicants</vt:lpstr>
      <vt:lpstr>Geographic Characteristics of 2022 Summer/Fall Applicants</vt:lpstr>
    </vt:vector>
  </TitlesOfParts>
  <Company>U.T.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</dc:title>
  <dc:creator>Raul Caetano</dc:creator>
  <cp:lastModifiedBy>Cannell, Michael B</cp:lastModifiedBy>
  <cp:revision>73</cp:revision>
  <dcterms:created xsi:type="dcterms:W3CDTF">2004-02-12T19:12:26Z</dcterms:created>
  <dcterms:modified xsi:type="dcterms:W3CDTF">2022-05-18T21:33:09Z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0x0101002486AD0BF584E745B60B9D8D9E99F115</vt:lpwstr>
  </property>
</Properties>
</file>