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ooltip.asp" TargetMode="External"/><Relationship Id="rId2" Type="http://schemas.openxmlformats.org/officeDocument/2006/relationships/hyperlink" Target="http://developers.faceboo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台灣旅遊地圖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00757108</a:t>
            </a:r>
            <a:r>
              <a:rPr lang="zh-TW" altLang="en-US" dirty="0" smtClean="0"/>
              <a:t>林鈺洋</a:t>
            </a:r>
            <a:endParaRPr lang="en-US" altLang="zh-TW" dirty="0" smtClean="0"/>
          </a:p>
          <a:p>
            <a:r>
              <a:rPr lang="en-US" altLang="zh-TW" dirty="0" smtClean="0"/>
              <a:t>00757128</a:t>
            </a:r>
            <a:r>
              <a:rPr lang="zh-TW" altLang="en-US" dirty="0" smtClean="0"/>
              <a:t>童楷臻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143636" y="31432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857752" y="31432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571868" y="31432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928794" y="31432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43372" y="14287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85984" y="250030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北部           中部           南部           東部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5" idx="2"/>
          </p:cNvCxnSpPr>
          <p:nvPr/>
        </p:nvCxnSpPr>
        <p:spPr>
          <a:xfrm rot="5400000">
            <a:off x="3256468" y="1113336"/>
            <a:ext cx="630800" cy="200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2"/>
          </p:cNvCxnSpPr>
          <p:nvPr/>
        </p:nvCxnSpPr>
        <p:spPr>
          <a:xfrm rot="5400000">
            <a:off x="3899410" y="1756278"/>
            <a:ext cx="63080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2"/>
          </p:cNvCxnSpPr>
          <p:nvPr/>
        </p:nvCxnSpPr>
        <p:spPr>
          <a:xfrm rot="16200000" flipH="1">
            <a:off x="4542352" y="1827716"/>
            <a:ext cx="630800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2"/>
          </p:cNvCxnSpPr>
          <p:nvPr/>
        </p:nvCxnSpPr>
        <p:spPr>
          <a:xfrm rot="16200000" flipH="1">
            <a:off x="5149575" y="1220493"/>
            <a:ext cx="630800" cy="178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7356" y="3214686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景點推薦          </a:t>
            </a:r>
            <a:r>
              <a:rPr lang="zh-TW" altLang="en-US" dirty="0" smtClean="0"/>
              <a:t>景點推薦     景點推薦     景點推薦</a:t>
            </a:r>
            <a:endParaRPr lang="en-US" altLang="zh-TW" dirty="0" smtClean="0"/>
          </a:p>
          <a:p>
            <a:r>
              <a:rPr lang="zh-TW" altLang="en-US" dirty="0"/>
              <a:t>推薦</a:t>
            </a:r>
            <a:r>
              <a:rPr lang="zh-TW" altLang="en-US" dirty="0" smtClean="0"/>
              <a:t>行程          </a:t>
            </a:r>
            <a:r>
              <a:rPr lang="zh-TW" altLang="en-US" dirty="0" smtClean="0"/>
              <a:t>推薦行程     推薦行程     推薦行程 </a:t>
            </a:r>
          </a:p>
          <a:p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 rot="5400000">
            <a:off x="2214546" y="2857496"/>
            <a:ext cx="42862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6200000" flipH="1">
            <a:off x="3679025" y="2964653"/>
            <a:ext cx="4286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16200000" flipH="1">
            <a:off x="4929190" y="2928934"/>
            <a:ext cx="50006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6200000" flipH="1">
            <a:off x="6250793" y="2893215"/>
            <a:ext cx="35719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="https://www.facebook.com/plugins/like.php?href=https%3A%2F%2F</a:t>
            </a:r>
            <a:r>
              <a:rPr lang="en-US" dirty="0" smtClean="0">
                <a:solidFill>
                  <a:srgbClr val="FF0000"/>
                </a:solidFill>
              </a:rPr>
              <a:t>brad072623.github.io</a:t>
            </a:r>
            <a:r>
              <a:rPr lang="en-US" dirty="0" smtClean="0"/>
              <a:t>%2Fhw%2F&amp;width=300&amp;layout=standard&amp;action=like&amp;size=small&amp;share=true&amp;height=35&amp;appId" width="300" height="35" style="</a:t>
            </a:r>
            <a:r>
              <a:rPr lang="en-US" dirty="0" err="1" smtClean="0"/>
              <a:t>border:none;overflow:hidden</a:t>
            </a:r>
            <a:r>
              <a:rPr lang="en-US" dirty="0" smtClean="0"/>
              <a:t>" scrolling="no" </a:t>
            </a:r>
            <a:r>
              <a:rPr lang="en-US" dirty="0" err="1" smtClean="0"/>
              <a:t>frameborder</a:t>
            </a:r>
            <a:r>
              <a:rPr lang="en-US" dirty="0" smtClean="0"/>
              <a:t>="0" </a:t>
            </a:r>
            <a:r>
              <a:rPr lang="en-US" dirty="0" err="1" smtClean="0"/>
              <a:t>allowTransparency</a:t>
            </a:r>
            <a:r>
              <a:rPr lang="en-US" dirty="0" smtClean="0"/>
              <a:t>="true" allow="encrypted-media"&gt;&lt;/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使用技術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 API</a:t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/>
              <a:t>a </a:t>
            </a:r>
            <a:r>
              <a:rPr lang="en-US" dirty="0" err="1" smtClean="0"/>
              <a:t>href</a:t>
            </a:r>
            <a:r>
              <a:rPr lang="en-US" dirty="0" smtClean="0"/>
              <a:t>=“#”</a:t>
            </a:r>
            <a:r>
              <a:rPr lang="en-US" dirty="0" smtClean="0"/>
              <a:t> data-toggle</a:t>
            </a:r>
            <a:r>
              <a:rPr lang="en-US" dirty="0" smtClean="0"/>
              <a:t>=“tooltip”</a:t>
            </a:r>
            <a:r>
              <a:rPr lang="en-US" dirty="0" smtClean="0"/>
              <a:t> </a:t>
            </a:r>
            <a:r>
              <a:rPr lang="zh-TW" altLang="en-US" dirty="0" smtClean="0"/>
              <a:t> </a:t>
            </a:r>
            <a:r>
              <a:rPr lang="en-US" dirty="0" smtClean="0"/>
              <a:t>title=“</a:t>
            </a:r>
            <a:r>
              <a:rPr lang="en-US" altLang="zh-TW" dirty="0" smtClean="0"/>
              <a:t>Wow!</a:t>
            </a:r>
            <a:r>
              <a:rPr lang="en-US" dirty="0" smtClean="0"/>
              <a:t>"&gt;</a:t>
            </a:r>
            <a:r>
              <a:rPr lang="en-US" dirty="0" smtClean="0"/>
              <a:t>Hover over me&lt;/a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 $('[data-toggle="tooltip"]').tooltip();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Bootstrap Tooltip</a:t>
            </a:r>
            <a:br>
              <a:rPr lang="en-US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x = ($(this).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("id</a:t>
            </a:r>
            <a:r>
              <a:rPr lang="en-US" altLang="zh-TW" dirty="0" smtClean="0"/>
              <a:t>"));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z = "p" + x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$("#" + z).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("background-color", "#F9836A");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 </a:t>
            </a:r>
            <a:r>
              <a:rPr lang="en-US" altLang="zh-TW" dirty="0" err="1" smtClean="0"/>
              <a:t>jQuery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window.localStorage.setItem</a:t>
            </a:r>
            <a:r>
              <a:rPr lang="en-US" altLang="zh-TW" dirty="0" smtClean="0"/>
              <a:t>("#" + z, "#F9836A</a:t>
            </a:r>
            <a:r>
              <a:rPr lang="en-US" altLang="zh-TW" dirty="0" smtClean="0"/>
              <a:t>");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window.localStorage.removeItem</a:t>
            </a:r>
            <a:r>
              <a:rPr lang="en-US" altLang="zh-TW" dirty="0" smtClean="0"/>
              <a:t>("#" + z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tag[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localStorage.key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v = </a:t>
            </a:r>
            <a:r>
              <a:rPr lang="en-US" altLang="zh-TW" dirty="0" err="1" smtClean="0"/>
              <a:t>window.localStorage.getItem</a:t>
            </a:r>
            <a:r>
              <a:rPr lang="en-US" altLang="zh-TW" dirty="0" smtClean="0"/>
              <a:t>(tag[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smtClean="0"/>
              <a:t>$(</a:t>
            </a:r>
            <a:r>
              <a:rPr lang="en-US" altLang="zh-TW" dirty="0" smtClean="0"/>
              <a:t>tag[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("background-color", v);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可儲存你想要的景點。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網站特色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Facebook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/>
            </a:r>
            <a:br>
              <a:rPr lang="zh-TW" altLang="en-US" sz="2800" dirty="0" smtClean="0"/>
            </a:br>
            <a:r>
              <a:rPr lang="en-US" altLang="zh-TW" sz="2800" dirty="0" smtClean="0">
                <a:hlinkClick r:id="rId2"/>
              </a:rPr>
              <a:t>http://developers.facebook.com</a:t>
            </a:r>
            <a:r>
              <a:rPr lang="en-US" altLang="zh-TW" sz="2800" dirty="0" smtClean="0">
                <a:hlinkClick r:id="rId2"/>
              </a:rPr>
              <a:t>/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Bootstrap </a:t>
            </a:r>
          </a:p>
          <a:p>
            <a:r>
              <a:rPr lang="en-US" sz="2800" dirty="0" smtClean="0">
                <a:hlinkClick r:id="rId3"/>
              </a:rPr>
              <a:t>https://www.w3schools.com/bootstrap/bootstrap_tooltip.asp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851</TotalTime>
  <Words>169</Words>
  <Application>Microsoft Office PowerPoint</Application>
  <PresentationFormat>如螢幕大小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匯合</vt:lpstr>
      <vt:lpstr>台灣旅遊地圖</vt:lpstr>
      <vt:lpstr>網站架構</vt:lpstr>
      <vt:lpstr>使用技術:Facebook API </vt:lpstr>
      <vt:lpstr>使用技術: Bootstrap Tooltip </vt:lpstr>
      <vt:lpstr>使用技術 jQuery</vt:lpstr>
      <vt:lpstr>使用技術:localStorage</vt:lpstr>
      <vt:lpstr>網站特色</vt:lpstr>
      <vt:lpstr>資料來源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Windows User</dc:creator>
  <cp:lastModifiedBy>Windows User</cp:lastModifiedBy>
  <cp:revision>27</cp:revision>
  <dcterms:created xsi:type="dcterms:W3CDTF">2019-12-29T18:07:46Z</dcterms:created>
  <dcterms:modified xsi:type="dcterms:W3CDTF">2019-12-30T08:19:20Z</dcterms:modified>
</cp:coreProperties>
</file>