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hallenge%20week%20presentation.pptx" TargetMode="External"/><Relationship Id="rId2" Type="http://schemas.openxmlformats.org/officeDocument/2006/relationships/hyperlink" Target="Challenge%20Week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024-0537-60A3-DAC3-ED456EE62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/>
          <a:lstStyle/>
          <a:p>
            <a:r>
              <a:rPr lang="en-GB" dirty="0"/>
              <a:t>GoLearn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0B0DD-2C77-0D8D-6FDB-461A531F1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online teaching resources application for students and teachers</a:t>
            </a:r>
          </a:p>
        </p:txBody>
      </p:sp>
    </p:spTree>
    <p:extLst>
      <p:ext uri="{BB962C8B-B14F-4D97-AF65-F5344CB8AC3E}">
        <p14:creationId xmlns:p14="http://schemas.microsoft.com/office/powerpoint/2010/main" val="164638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6CB1-EDC6-4A3C-47C0-D8ACB405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Stack JS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CC6F-BF45-F0DA-10E1-5F523672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JS to manage and fulfil HTTP requests.</a:t>
            </a:r>
          </a:p>
          <a:p>
            <a:r>
              <a:rPr lang="en-GB" dirty="0"/>
              <a:t>Next and Nuxt both provide a routing mechanism that the developer doesn’t have to interact with short of naming their files and directories following a pattern/naming convention</a:t>
            </a:r>
          </a:p>
          <a:p>
            <a:r>
              <a:rPr lang="en-GB" dirty="0"/>
              <a:t>Use a variety of libraries to manage data and CRUD operations (such as Apollo for GraphQL queries and Prisma for data management)</a:t>
            </a:r>
          </a:p>
        </p:txBody>
      </p:sp>
    </p:spTree>
    <p:extLst>
      <p:ext uri="{BB962C8B-B14F-4D97-AF65-F5344CB8AC3E}">
        <p14:creationId xmlns:p14="http://schemas.microsoft.com/office/powerpoint/2010/main" val="58881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FD51-B54C-E36F-5329-0A4462FA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Outcomes (minimum requirements)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AD32-2473-17F4-ED3A-9E09F42E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Design and implement a suitable data structure for storing related information</a:t>
            </a:r>
          </a:p>
          <a:p>
            <a:r>
              <a:rPr lang="en-GB" dirty="0"/>
              <a:t>Design and implement an API to allow CRUD actions to be performed to store data in the implemented data structure</a:t>
            </a:r>
          </a:p>
          <a:p>
            <a:r>
              <a:rPr lang="en-GB" dirty="0"/>
              <a:t>Design and Implement an Admin interface to perform CRUD activities on Users and all content</a:t>
            </a:r>
          </a:p>
          <a:p>
            <a:r>
              <a:rPr lang="en-GB" dirty="0"/>
              <a:t>Design and Implement a Teacher's interface to perform CRUD activities on their resources</a:t>
            </a:r>
          </a:p>
          <a:p>
            <a:r>
              <a:rPr lang="en-GB" dirty="0"/>
              <a:t>Design and Implement a Student's interface to view allowed content on teacher generated resources</a:t>
            </a:r>
          </a:p>
        </p:txBody>
      </p:sp>
    </p:spTree>
    <p:extLst>
      <p:ext uri="{BB962C8B-B14F-4D97-AF65-F5344CB8AC3E}">
        <p14:creationId xmlns:p14="http://schemas.microsoft.com/office/powerpoint/2010/main" val="30976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4E6-4497-3174-74ED-CBC4365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Outcomes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DB7-CA53-36A2-E9DD-779C5A0B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Design and Implement an Teacher interface for performing CRUD interactions on Assignments</a:t>
            </a:r>
          </a:p>
          <a:p>
            <a:r>
              <a:rPr lang="en-GB" dirty="0"/>
              <a:t>Design and Implement a Student's interface to interact with the teacher created assignments</a:t>
            </a:r>
          </a:p>
          <a:p>
            <a:r>
              <a:rPr lang="en-GB" dirty="0"/>
              <a:t>Design and Implement method of submitting assignment work for Students</a:t>
            </a:r>
          </a:p>
          <a:p>
            <a:r>
              <a:rPr lang="en-GB" dirty="0"/>
              <a:t>Design and Implement method of responding to assignment submissions for Teachers</a:t>
            </a:r>
          </a:p>
          <a:p>
            <a:r>
              <a:rPr lang="en-GB" dirty="0"/>
              <a:t>Design and Implement communication channels for classes and/or teachers</a:t>
            </a:r>
          </a:p>
        </p:txBody>
      </p:sp>
    </p:spTree>
    <p:extLst>
      <p:ext uri="{BB962C8B-B14F-4D97-AF65-F5344CB8AC3E}">
        <p14:creationId xmlns:p14="http://schemas.microsoft.com/office/powerpoint/2010/main" val="34049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494F-EE82-B9DC-F555-86286D94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11DE-5783-341A-78E8-E689BD04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 action="ppaction://hlinkfile"/>
              </a:rPr>
              <a:t>First draft of background research and project objectives</a:t>
            </a:r>
            <a:endParaRPr lang="en-GB" sz="2800" dirty="0"/>
          </a:p>
          <a:p>
            <a:r>
              <a:rPr lang="en-GB" sz="2800" dirty="0">
                <a:hlinkClick r:id="rId3" action="ppaction://hlinkpres?slideindex=1&amp;slidetitle="/>
              </a:rPr>
              <a:t>Risk Assessment</a:t>
            </a:r>
            <a:endParaRPr lang="en-GB" sz="2800" dirty="0"/>
          </a:p>
          <a:p>
            <a:r>
              <a:rPr lang="en-GB" sz="2800" dirty="0">
                <a:hlinkClick r:id="rId4" action="ppaction://hlinksldjump"/>
              </a:rPr>
              <a:t>Set up an empty Next.js application in a docker environment for developing application</a:t>
            </a:r>
            <a:endParaRPr lang="en-GB" sz="2800" dirty="0"/>
          </a:p>
          <a:p>
            <a:r>
              <a:rPr lang="en-GB" sz="2800" dirty="0">
                <a:hlinkClick r:id="rId5" action="ppaction://hlinksldjump"/>
              </a:rPr>
              <a:t>Started creating tasks to complete on Jira (some being already complete)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8674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379DA-3823-C723-DA55-411229F0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68" y="918375"/>
            <a:ext cx="8926664" cy="502125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C608535D-8DAD-567E-C45D-F0A9B4FB4DE4}"/>
              </a:ext>
            </a:extLst>
          </p:cNvPr>
          <p:cNvSpPr/>
          <p:nvPr/>
        </p:nvSpPr>
        <p:spPr>
          <a:xfrm>
            <a:off x="10877384" y="135172"/>
            <a:ext cx="1168842" cy="46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40332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376AD-AA41-AB0F-6FE3-04674C4D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1" y="597643"/>
            <a:ext cx="3736624" cy="5662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4D383-4540-0553-1842-6C1CBF7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70" y="597641"/>
            <a:ext cx="4509719" cy="2405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EA09D-9BCD-11B9-EA44-2217937AE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14" y="3150013"/>
            <a:ext cx="4500375" cy="3110346"/>
          </a:xfrm>
          <a:prstGeom prst="rect">
            <a:avLst/>
          </a:prstGeom>
        </p:spPr>
      </p:pic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3FF545C0-04FE-0358-DC50-9A249D17B02B}"/>
              </a:ext>
            </a:extLst>
          </p:cNvPr>
          <p:cNvSpPr/>
          <p:nvPr/>
        </p:nvSpPr>
        <p:spPr>
          <a:xfrm>
            <a:off x="10877384" y="135172"/>
            <a:ext cx="1168842" cy="46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2327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2952-629B-6471-6D7B-29BA3067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Project Management tools (JIRA)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91C3-4F8C-B4F5-164F-C1D4B3EB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Epics to highlight milestones (key objectives met)</a:t>
            </a:r>
          </a:p>
          <a:p>
            <a:r>
              <a:rPr lang="en-GB" dirty="0"/>
              <a:t>Stories to define interactions or desired features being implemented</a:t>
            </a:r>
          </a:p>
          <a:p>
            <a:r>
              <a:rPr lang="en-GB" dirty="0"/>
              <a:t>Tasks as Standalone requirements that do not have a specific story that they belong to.</a:t>
            </a:r>
          </a:p>
          <a:p>
            <a:r>
              <a:rPr lang="en-GB" dirty="0"/>
              <a:t>Sub-tasks on Stories and Tasks to break up the issue into manageable chunks</a:t>
            </a:r>
          </a:p>
          <a:p>
            <a:r>
              <a:rPr lang="en-GB" dirty="0"/>
              <a:t>Bug to highlight found bugs when reviewing the progress made at the end of each story, task and epic</a:t>
            </a:r>
          </a:p>
          <a:p>
            <a:r>
              <a:rPr lang="en-GB" dirty="0"/>
              <a:t>Supervisor feedback when I have a query for my supervisor to comment on</a:t>
            </a:r>
          </a:p>
        </p:txBody>
      </p:sp>
    </p:spTree>
    <p:extLst>
      <p:ext uri="{BB962C8B-B14F-4D97-AF65-F5344CB8AC3E}">
        <p14:creationId xmlns:p14="http://schemas.microsoft.com/office/powerpoint/2010/main" val="40911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8FD5-D815-EBC8-D190-7E4BA2F2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GoLearn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21B-B091-9074-7052-F7FB1295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GoLearn will be a web application that will be used by teachers and students to access learning resources to be used alongside their studies</a:t>
            </a:r>
          </a:p>
          <a:p>
            <a:r>
              <a:rPr lang="en-GB" dirty="0"/>
              <a:t>Teachers can group content into sections and units for their students to access when they need it</a:t>
            </a:r>
          </a:p>
          <a:p>
            <a:r>
              <a:rPr lang="en-GB" dirty="0"/>
              <a:t>Students get a limited view of the classes that they are enrolled on, and can view the content that is open for students within those classes</a:t>
            </a:r>
          </a:p>
        </p:txBody>
      </p:sp>
    </p:spTree>
    <p:extLst>
      <p:ext uri="{BB962C8B-B14F-4D97-AF65-F5344CB8AC3E}">
        <p14:creationId xmlns:p14="http://schemas.microsoft.com/office/powerpoint/2010/main" val="14503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C06-D4C6-91F4-82D4-790529C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GoLearn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EEE9-94AB-6422-1B17-19804E1E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GoLearn will allow administrators to register Teachers and Students and manage all the content and users on the system.</a:t>
            </a:r>
          </a:p>
          <a:p>
            <a:r>
              <a:rPr lang="en-GB" dirty="0"/>
              <a:t>GoLearn admin will also be able to set up classes and enrol students.</a:t>
            </a:r>
          </a:p>
          <a:p>
            <a:r>
              <a:rPr lang="en-GB" dirty="0"/>
              <a:t>Teachers can then log in and set up the content on their classes in various ways to allow their students the best experience possible.</a:t>
            </a:r>
          </a:p>
          <a:p>
            <a:r>
              <a:rPr lang="en-GB" dirty="0"/>
              <a:t>Students can log in and view all the classes that they are enrolled on and access the resources created.</a:t>
            </a:r>
          </a:p>
        </p:txBody>
      </p:sp>
    </p:spTree>
    <p:extLst>
      <p:ext uri="{BB962C8B-B14F-4D97-AF65-F5344CB8AC3E}">
        <p14:creationId xmlns:p14="http://schemas.microsoft.com/office/powerpoint/2010/main" val="340699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55EB-3E11-37A0-9FF2-2E131BC8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Services</a:t>
            </a:r>
          </a:p>
        </p:txBody>
      </p:sp>
      <p:pic>
        <p:nvPicPr>
          <p:cNvPr id="7" name="Picture 2" descr="Udemy round logo transparent PNG - StickPNG">
            <a:extLst>
              <a:ext uri="{FF2B5EF4-FFF2-40B4-BE49-F238E27FC236}">
                <a16:creationId xmlns:a16="http://schemas.microsoft.com/office/drawing/2014/main" id="{828680B3-4C83-2637-5703-54E6A4067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8" r="22324"/>
          <a:stretch/>
        </p:blipFill>
        <p:spPr bwMode="auto">
          <a:xfrm>
            <a:off x="4712870" y="2902107"/>
            <a:ext cx="908296" cy="9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killshare – Medium">
            <a:extLst>
              <a:ext uri="{FF2B5EF4-FFF2-40B4-BE49-F238E27FC236}">
                <a16:creationId xmlns:a16="http://schemas.microsoft.com/office/drawing/2014/main" id="{FC066064-278A-A7E5-1EF7-30422A0A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35" y="2902107"/>
            <a:ext cx="908296" cy="9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earnDash (@LearnDashLMS) / X">
            <a:extLst>
              <a:ext uri="{FF2B5EF4-FFF2-40B4-BE49-F238E27FC236}">
                <a16:creationId xmlns:a16="http://schemas.microsoft.com/office/drawing/2014/main" id="{67904663-0474-1562-CAEA-F2AD02E0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70" y="4510211"/>
            <a:ext cx="908296" cy="908296"/>
          </a:xfrm>
          <a:prstGeom prst="ellipse">
            <a:avLst/>
          </a:prstGeom>
          <a:ln w="190500" cap="rnd">
            <a:noFill/>
            <a:prstDash val="solid"/>
          </a:ln>
          <a:effectLst>
            <a:glow>
              <a:schemeClr val="accent1"/>
            </a:glow>
            <a:outerShdw blurRad="127000" sx="1000" sy="1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odle | Software">
            <a:extLst>
              <a:ext uri="{FF2B5EF4-FFF2-40B4-BE49-F238E27FC236}">
                <a16:creationId xmlns:a16="http://schemas.microsoft.com/office/drawing/2014/main" id="{6358399D-24BD-0431-1654-CD713AD7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3111" y1="20000" x2="63111" y2="20000"/>
                        <a14:foregroundMark x1="68000" y1="16889" x2="75556" y2="27111"/>
                        <a14:foregroundMark x1="48889" y1="1778" x2="33778" y2="3556"/>
                        <a14:foregroundMark x1="4444" y1="39111" x2="3556" y2="52000"/>
                        <a14:foregroundMark x1="4444" y1="58667" x2="27556" y2="87111"/>
                        <a14:foregroundMark x1="27111" y1="52444" x2="26667" y2="60889"/>
                        <a14:foregroundMark x1="49333" y1="43111" x2="49778" y2="64000"/>
                        <a14:foregroundMark x1="53778" y1="40000" x2="72889" y2="38222"/>
                        <a14:foregroundMark x1="72889" y1="40000" x2="77333" y2="58667"/>
                        <a14:foregroundMark x1="73333" y1="56000" x2="75556" y2="73778"/>
                        <a14:foregroundMark x1="68000" y1="58667" x2="72444" y2="72000"/>
                        <a14:foregroundMark x1="50667" y1="37333" x2="49333" y2="72000"/>
                        <a14:foregroundMark x1="27556" y1="47556" x2="28444" y2="72889"/>
                        <a14:foregroundMark x1="21333" y1="58667" x2="42667" y2="78222"/>
                        <a14:foregroundMark x1="37778" y1="55111" x2="61333" y2="64000"/>
                        <a14:foregroundMark x1="61333" y1="51556" x2="81778" y2="51556"/>
                        <a14:foregroundMark x1="66667" y1="28889" x2="42667" y2="38222"/>
                        <a14:foregroundMark x1="61778" y1="29778" x2="67111" y2="44889"/>
                        <a14:foregroundMark x1="30667" y1="27111" x2="41333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35" y="4510211"/>
            <a:ext cx="908296" cy="9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5561B7-E6A5-0EA7-1970-E59DB10F503F}"/>
              </a:ext>
            </a:extLst>
          </p:cNvPr>
          <p:cNvSpPr txBox="1"/>
          <p:nvPr/>
        </p:nvSpPr>
        <p:spPr>
          <a:xfrm>
            <a:off x="4712870" y="3810403"/>
            <a:ext cx="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Udemy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FE195-903A-C34B-70F6-638B7C029D5D}"/>
              </a:ext>
            </a:extLst>
          </p:cNvPr>
          <p:cNvSpPr txBox="1"/>
          <p:nvPr/>
        </p:nvSpPr>
        <p:spPr>
          <a:xfrm>
            <a:off x="6458541" y="3810403"/>
            <a:ext cx="11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SkillShare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5C3D6-CD70-6987-59D2-12F093F82690}"/>
              </a:ext>
            </a:extLst>
          </p:cNvPr>
          <p:cNvSpPr txBox="1"/>
          <p:nvPr/>
        </p:nvSpPr>
        <p:spPr>
          <a:xfrm>
            <a:off x="4457111" y="5418507"/>
            <a:ext cx="141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LearnDash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235E-036C-63FC-2B98-87EBE19292B8}"/>
              </a:ext>
            </a:extLst>
          </p:cNvPr>
          <p:cNvSpPr txBox="1"/>
          <p:nvPr/>
        </p:nvSpPr>
        <p:spPr>
          <a:xfrm>
            <a:off x="6570835" y="5418507"/>
            <a:ext cx="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Moodle</a:t>
            </a:r>
          </a:p>
        </p:txBody>
      </p:sp>
    </p:spTree>
    <p:extLst>
      <p:ext uri="{BB962C8B-B14F-4D97-AF65-F5344CB8AC3E}">
        <p14:creationId xmlns:p14="http://schemas.microsoft.com/office/powerpoint/2010/main" val="4637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E03-6FF7-C298-1069-D4BB788C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Udemy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C33-4E20-849D-968E-312DBD70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Udemy is an online teaching platform that is free to use</a:t>
            </a:r>
          </a:p>
          <a:p>
            <a:r>
              <a:rPr lang="en-GB" dirty="0"/>
              <a:t>Teachers create content, list it for a price (can be Free)</a:t>
            </a:r>
          </a:p>
          <a:p>
            <a:r>
              <a:rPr lang="en-GB" dirty="0"/>
              <a:t>They get an intuitive UI to create their content, and not too many options</a:t>
            </a:r>
          </a:p>
          <a:p>
            <a:r>
              <a:rPr lang="en-GB" dirty="0"/>
              <a:t>Students pay to unlock the content, and get it for life</a:t>
            </a:r>
          </a:p>
          <a:p>
            <a:r>
              <a:rPr lang="en-GB" dirty="0"/>
              <a:t>The UI for students is very clean and simple to use, leading to good UX</a:t>
            </a:r>
          </a:p>
        </p:txBody>
      </p:sp>
      <p:pic>
        <p:nvPicPr>
          <p:cNvPr id="7" name="Picture 2" descr="Udemy round logo transparent PNG - StickPNG">
            <a:extLst>
              <a:ext uri="{FF2B5EF4-FFF2-40B4-BE49-F238E27FC236}">
                <a16:creationId xmlns:a16="http://schemas.microsoft.com/office/drawing/2014/main" id="{C50BDDD3-9E6C-7A3D-745F-8BF89AE1F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8" r="22324"/>
          <a:stretch/>
        </p:blipFill>
        <p:spPr bwMode="auto">
          <a:xfrm>
            <a:off x="7418560" y="1173847"/>
            <a:ext cx="908296" cy="9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1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E03-6FF7-C298-1069-D4BB788C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C33-4E20-849D-968E-312DBD70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subscription service to access all learning materials on the platform</a:t>
            </a:r>
          </a:p>
          <a:p>
            <a:r>
              <a:rPr lang="en-GB" dirty="0"/>
              <a:t>Teachers need to register for the service and have all courses reviewed before they go live</a:t>
            </a:r>
          </a:p>
          <a:p>
            <a:r>
              <a:rPr lang="en-GB" dirty="0"/>
              <a:t>Students pay a set amount for access to everything that has been authenticated by SkillShare</a:t>
            </a:r>
          </a:p>
          <a:p>
            <a:r>
              <a:rPr lang="en-GB" dirty="0"/>
              <a:t>Experience is similar to Udemy, with the key difference being the business model it is built on</a:t>
            </a:r>
          </a:p>
        </p:txBody>
      </p:sp>
      <p:pic>
        <p:nvPicPr>
          <p:cNvPr id="6" name="Picture 2" descr="Skillshare – Medium">
            <a:extLst>
              <a:ext uri="{FF2B5EF4-FFF2-40B4-BE49-F238E27FC236}">
                <a16:creationId xmlns:a16="http://schemas.microsoft.com/office/drawing/2014/main" id="{04E0B04C-B460-0058-BCCE-78D7C9FB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60" y="1179917"/>
            <a:ext cx="908296" cy="9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E03-6FF7-C298-1069-D4BB788C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C33-4E20-849D-968E-312DBD70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LearnDash is an application that allows a high level of customisation to courses, and is an application that can be either installed onto a server or as a plugin on a WordPress site. (The UI and UX are similar)</a:t>
            </a:r>
          </a:p>
          <a:p>
            <a:r>
              <a:rPr lang="en-GB" dirty="0"/>
              <a:t>Teachers create content in a highly customisable setting</a:t>
            </a:r>
          </a:p>
          <a:p>
            <a:r>
              <a:rPr lang="en-GB" dirty="0"/>
              <a:t>Students can be assigned to the courses and access it with a very nice UI, leading to very good UX.</a:t>
            </a:r>
          </a:p>
        </p:txBody>
      </p:sp>
      <p:pic>
        <p:nvPicPr>
          <p:cNvPr id="4" name="Picture 4" descr="LearnDash (@LearnDashLMS) / X">
            <a:extLst>
              <a:ext uri="{FF2B5EF4-FFF2-40B4-BE49-F238E27FC236}">
                <a16:creationId xmlns:a16="http://schemas.microsoft.com/office/drawing/2014/main" id="{8EE92116-F54E-936E-3903-939C5D33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60" y="1185986"/>
            <a:ext cx="908296" cy="908296"/>
          </a:xfrm>
          <a:prstGeom prst="ellipse">
            <a:avLst/>
          </a:prstGeom>
          <a:ln w="190500" cap="rnd">
            <a:noFill/>
            <a:prstDash val="solid"/>
          </a:ln>
          <a:effectLst>
            <a:glow>
              <a:schemeClr val="accent1"/>
            </a:glow>
            <a:outerShdw blurRad="127000" sx="1000" sy="1000" algn="b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7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E03-6FF7-C298-1069-D4BB788C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C33-4E20-849D-968E-312DBD70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similar to what I intend GoLearn to be, and is a heavy influencer on decisions I make, and is a full LMS application</a:t>
            </a:r>
          </a:p>
          <a:p>
            <a:r>
              <a:rPr lang="en-GB" dirty="0"/>
              <a:t>Teachers create content for Modules/Courses, with students being assigned to those courses.</a:t>
            </a:r>
          </a:p>
          <a:p>
            <a:r>
              <a:rPr lang="en-GB" dirty="0"/>
              <a:t>Students can only access open courses and those that they have been enrolled on.</a:t>
            </a:r>
          </a:p>
          <a:p>
            <a:r>
              <a:rPr lang="en-GB" dirty="0"/>
              <a:t>UI and UX are heavily customisable via plugins and themes</a:t>
            </a:r>
          </a:p>
        </p:txBody>
      </p:sp>
      <p:pic>
        <p:nvPicPr>
          <p:cNvPr id="4" name="Picture 6" descr="Moodle | Software">
            <a:extLst>
              <a:ext uri="{FF2B5EF4-FFF2-40B4-BE49-F238E27FC236}">
                <a16:creationId xmlns:a16="http://schemas.microsoft.com/office/drawing/2014/main" id="{198F907F-133F-00D6-7D08-DEB92C8F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11" y1="20000" x2="63111" y2="20000"/>
                        <a14:foregroundMark x1="68000" y1="16889" x2="75556" y2="27111"/>
                        <a14:foregroundMark x1="48889" y1="1778" x2="33778" y2="3556"/>
                        <a14:foregroundMark x1="4444" y1="39111" x2="3556" y2="52000"/>
                        <a14:foregroundMark x1="4444" y1="58667" x2="27556" y2="87111"/>
                        <a14:foregroundMark x1="27111" y1="52444" x2="26667" y2="60889"/>
                        <a14:foregroundMark x1="49333" y1="43111" x2="49778" y2="64000"/>
                        <a14:foregroundMark x1="53778" y1="40000" x2="72889" y2="38222"/>
                        <a14:foregroundMark x1="72889" y1="40000" x2="77333" y2="58667"/>
                        <a14:foregroundMark x1="73333" y1="56000" x2="75556" y2="73778"/>
                        <a14:foregroundMark x1="68000" y1="58667" x2="72444" y2="72000"/>
                        <a14:foregroundMark x1="50667" y1="37333" x2="49333" y2="72000"/>
                        <a14:foregroundMark x1="27556" y1="47556" x2="28444" y2="72889"/>
                        <a14:foregroundMark x1="21333" y1="58667" x2="42667" y2="78222"/>
                        <a14:foregroundMark x1="37778" y1="55111" x2="61333" y2="64000"/>
                        <a14:foregroundMark x1="61333" y1="51556" x2="81778" y2="51556"/>
                        <a14:foregroundMark x1="66667" y1="28889" x2="42667" y2="38222"/>
                        <a14:foregroundMark x1="61778" y1="29778" x2="67111" y2="44889"/>
                        <a14:foregroundMark x1="30667" y1="27111" x2="41333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61" y="1185987"/>
            <a:ext cx="908296" cy="9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4E6-B000-613C-18E8-99EE148D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2F44-5A58-C193-DDBA-33950D26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LAMP, LEMP – PHP Stacks for static content generated on the server</a:t>
            </a:r>
          </a:p>
          <a:p>
            <a:r>
              <a:rPr lang="en-GB" dirty="0"/>
              <a:t>MEAN, MERN and MEVN – JS Stacks using MongoDB, NodeJS, ExpressJS and a front-end framework</a:t>
            </a:r>
          </a:p>
          <a:p>
            <a:r>
              <a:rPr lang="en-GB" dirty="0"/>
              <a:t>Full stack JS frameworks – Next, Nuxt</a:t>
            </a:r>
          </a:p>
        </p:txBody>
      </p:sp>
    </p:spTree>
    <p:extLst>
      <p:ext uri="{BB962C8B-B14F-4D97-AF65-F5344CB8AC3E}">
        <p14:creationId xmlns:p14="http://schemas.microsoft.com/office/powerpoint/2010/main" val="392284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823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GoLearn</vt:lpstr>
      <vt:lpstr>What is GoLearn</vt:lpstr>
      <vt:lpstr>How does GoLearn work?</vt:lpstr>
      <vt:lpstr>Similar Services</vt:lpstr>
      <vt:lpstr>Udemy </vt:lpstr>
      <vt:lpstr>SkillShare</vt:lpstr>
      <vt:lpstr>LearnDash</vt:lpstr>
      <vt:lpstr>Moodle</vt:lpstr>
      <vt:lpstr>Technologies</vt:lpstr>
      <vt:lpstr>Full Stack JS Frameworks</vt:lpstr>
      <vt:lpstr>Project Outcomes (minimum requirements)</vt:lpstr>
      <vt:lpstr>Project Outcomes (extras)</vt:lpstr>
      <vt:lpstr>Technical Achievements</vt:lpstr>
      <vt:lpstr>PowerPoint Presentation</vt:lpstr>
      <vt:lpstr>PowerPoint Presentation</vt:lpstr>
      <vt:lpstr>Use of Project Management tools (JIRA)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GoLearn</dc:title>
  <dc:creator>Bradley Beasley</dc:creator>
  <cp:lastModifiedBy>Bradley Beasley</cp:lastModifiedBy>
  <cp:revision>2</cp:revision>
  <dcterms:created xsi:type="dcterms:W3CDTF">2023-10-10T13:37:02Z</dcterms:created>
  <dcterms:modified xsi:type="dcterms:W3CDTF">2023-10-12T13:25:32Z</dcterms:modified>
</cp:coreProperties>
</file>