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4D6A-AAD3-3FFD-F6F5-72897D34F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CF033-3CCA-82B6-F65C-C3481D7CC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C120-E724-AC6F-097B-0F1CE4FB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5238-B0A8-DB9C-6E2E-1874729A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5FB95-EE54-8918-DDF9-01B4A1D6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55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E0B4-6466-111E-5520-4867C5D2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176B6-501E-91CD-602F-3ECC497A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614EE-F67B-F36F-A86E-F3C60191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0081-8756-4425-2E24-177B4AB2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8E5D-9BBA-8FCF-FE97-0822BC55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32696-A447-33C5-A29A-212BD612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9B2B-C24C-863F-8415-54574259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C473-D450-2691-2882-6FE135E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4CB7-87C3-6334-A45C-5A7C79E8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FD6CE-1C4F-921B-74C9-8407840D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3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F417-CF76-4C12-B443-5FA6EFC2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8E06-9B0D-1538-B31B-D3C24E26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BE167-E694-0CE7-FF57-251B4CD5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C7A1-1955-AA2E-EF0B-D6B2C1A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566B-B9EB-C828-AD7D-E536ECB2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11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07E5-FE65-474D-EEA5-9EE6E89F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5BF0-D0DB-E9C8-3556-1502AE42C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7C51-D9B1-8BAE-93F3-0EAD5415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1A5BD-0EB3-F440-1018-CA5FC899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5469-5D22-3B17-5BFD-DD668A22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0B45-00A1-135E-90AB-3FD3603C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E341-B4B1-45B2-B84C-E9AD1D19D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485E3-8F66-D471-CCB7-27B8BD316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ABDA4-74D6-4552-E135-81BBC88D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7BF13-E704-80DC-6C9B-E30BFE04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F95F-37F0-77DB-5A6A-44BD0E2F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8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7C03-107B-D47F-600B-A629C643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194D9-4374-3769-395B-3C10A58E2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5A3D7-DE0D-9682-0AAB-76611EA5A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1214F-0E31-C4C4-6C23-D8153DC4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B92FC-0437-909E-4B85-E6BDE4933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177AF-3D2F-38B9-CA98-11354DF6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A2248-6865-E4FD-10A0-0FEE8C9F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0FC1B-957D-E986-C9F8-03259BD9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DFB7-CF29-AADC-21D6-A6C1C7D2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744F0-F2FD-E0D2-EE05-0D187FF2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D177B-01C4-D64A-05E7-87023EC7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12CF-F09E-60F3-5B45-0A49828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96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3D640-7815-FBB4-A677-7C72640B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AC05F-6FA0-640E-58B8-B833989B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0F63-B050-A104-F3AB-8213BDBD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2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A455-55A3-523A-A72B-FDFC5AF8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0F1D-A7E6-7332-4336-B8A3A288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494E6-026E-6882-3CB6-4656A3EE0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A3767-BD91-6D92-58BA-D7830D76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A33B9-760D-0D73-7C7D-108DF3C8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4DBF-58A5-0A41-6369-08B2967F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3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76B0-CA88-F2D3-6B24-3AB5E045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4DE5D-5542-3C6D-5D29-DDB5B4664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49C7F-6B9C-BFBF-D98B-7B2367F1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A8CCD-B85D-9298-60A0-67E85D34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8FC8-B99F-0B1C-880D-9CE0ADBD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D73F-476E-FAB8-C2BB-9C3BA1FE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47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BFE7D-6EA1-2388-94D1-F87AA5ED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0F164-C00D-6165-0B9C-3EA239C0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2FDAF-344D-A837-60B7-5863A27BD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936C8-28F1-44CF-8063-5808BCC27895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729B-0836-32F5-30C5-2F01BCC9F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DD0C-9AD0-950C-CCBF-CAC42730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766B-524A-479E-A5E6-047649A63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A1E2F9-20C9-25CD-7756-FD588BC56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44" t="6059" r="31358" b="7076"/>
          <a:stretch/>
        </p:blipFill>
        <p:spPr>
          <a:xfrm>
            <a:off x="1366187" y="-10757"/>
            <a:ext cx="1721826" cy="1701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36BDB-E31C-D30B-3177-DD43DD9C2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316" y="0"/>
            <a:ext cx="2983832" cy="951247"/>
          </a:xfrm>
        </p:spPr>
        <p:txBody>
          <a:bodyPr/>
          <a:lstStyle/>
          <a:p>
            <a:r>
              <a:rPr lang="en-GB" dirty="0" err="1"/>
              <a:t>GoLearn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DAD30-EC26-3F2D-B27F-FCEE7864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9411" y="794670"/>
            <a:ext cx="2149642" cy="456615"/>
          </a:xfrm>
        </p:spPr>
        <p:txBody>
          <a:bodyPr/>
          <a:lstStyle/>
          <a:p>
            <a:r>
              <a:rPr lang="en-GB" dirty="0"/>
              <a:t>Bradley Beasley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A3AA9B-6159-2B37-6990-554E105B4EAC}"/>
              </a:ext>
            </a:extLst>
          </p:cNvPr>
          <p:cNvSpPr/>
          <p:nvPr/>
        </p:nvSpPr>
        <p:spPr>
          <a:xfrm>
            <a:off x="0" y="-1"/>
            <a:ext cx="4612105" cy="3120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8AE4B-C801-7469-06BB-D6547B38FCBC}"/>
              </a:ext>
            </a:extLst>
          </p:cNvPr>
          <p:cNvSpPr/>
          <p:nvPr/>
        </p:nvSpPr>
        <p:spPr>
          <a:xfrm>
            <a:off x="-1" y="3429000"/>
            <a:ext cx="7259053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BCE62-5273-3771-1E32-C189671B6B28}"/>
              </a:ext>
            </a:extLst>
          </p:cNvPr>
          <p:cNvSpPr/>
          <p:nvPr/>
        </p:nvSpPr>
        <p:spPr>
          <a:xfrm>
            <a:off x="7579895" y="3713747"/>
            <a:ext cx="4612105" cy="3144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4796B-33EB-F0C2-689F-92BAF4F178F8}"/>
              </a:ext>
            </a:extLst>
          </p:cNvPr>
          <p:cNvSpPr/>
          <p:nvPr/>
        </p:nvSpPr>
        <p:spPr>
          <a:xfrm>
            <a:off x="7756359" y="-6019"/>
            <a:ext cx="4435641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BA41D3-40A7-4865-9B60-625076E9C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79" y="1301442"/>
            <a:ext cx="1844842" cy="185231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3C22200-6021-54AE-F54A-D0D84E949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6691" y="59730"/>
            <a:ext cx="1469883" cy="1469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BD1D09-689F-1794-6E97-F25F2C2EF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4" y="1814571"/>
            <a:ext cx="3838575" cy="1190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D085A8-66C9-E044-B7DD-F6D616D23F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" y="22505"/>
            <a:ext cx="1616595" cy="14528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D36CFC-A653-22E5-3E00-0BA56C097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220" y="90210"/>
            <a:ext cx="1647747" cy="16477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DE87C6-13CB-50C8-9197-ECA5436A06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7342" y="958041"/>
            <a:ext cx="1844842" cy="6868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9B4F0B-2C9B-5475-8E0C-32E023E189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621" y="281646"/>
            <a:ext cx="1412627" cy="14126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8F8921-A1EE-F738-B70E-E3CD346CE6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72" y="2662269"/>
            <a:ext cx="3906418" cy="6282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2D5919-C969-7CD4-CFA2-F11506BC12A5}"/>
              </a:ext>
            </a:extLst>
          </p:cNvPr>
          <p:cNvSpPr txBox="1"/>
          <p:nvPr/>
        </p:nvSpPr>
        <p:spPr>
          <a:xfrm>
            <a:off x="8818697" y="1943073"/>
            <a:ext cx="3157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u="sng" dirty="0"/>
              <a:t>Similar Products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B68773-5274-0D5D-F502-823EC69DD206}"/>
              </a:ext>
            </a:extLst>
          </p:cNvPr>
          <p:cNvSpPr txBox="1"/>
          <p:nvPr/>
        </p:nvSpPr>
        <p:spPr>
          <a:xfrm>
            <a:off x="1186478" y="1364316"/>
            <a:ext cx="20741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u="sng" dirty="0"/>
              <a:t>Tech 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82E4E2-2AE7-2597-A07B-F0B11FA239AE}"/>
              </a:ext>
            </a:extLst>
          </p:cNvPr>
          <p:cNvSpPr txBox="1"/>
          <p:nvPr/>
        </p:nvSpPr>
        <p:spPr>
          <a:xfrm>
            <a:off x="8395294" y="3785961"/>
            <a:ext cx="31577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u="sng" dirty="0"/>
              <a:t>Future Plans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585BD8-7277-4F46-F465-2D07F466B136}"/>
              </a:ext>
            </a:extLst>
          </p:cNvPr>
          <p:cNvSpPr txBox="1"/>
          <p:nvPr/>
        </p:nvSpPr>
        <p:spPr>
          <a:xfrm>
            <a:off x="2015808" y="3557868"/>
            <a:ext cx="32877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u="sng" dirty="0"/>
              <a:t>Current Features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A5665-AA42-84A0-365A-96936F1168AF}"/>
              </a:ext>
            </a:extLst>
          </p:cNvPr>
          <p:cNvSpPr txBox="1"/>
          <p:nvPr/>
        </p:nvSpPr>
        <p:spPr>
          <a:xfrm>
            <a:off x="192752" y="4173421"/>
            <a:ext cx="6924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Authentication with Access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Admin can access, create and edit all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Teachers have limited access to create and edit content, but can view all (bar user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Students can only view learning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Assignments can be created on Modules by teachers, submitted by students, and reviewed by teachers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3646E-26B9-2FAF-6815-BF98B8C6A346}"/>
              </a:ext>
            </a:extLst>
          </p:cNvPr>
          <p:cNvSpPr txBox="1"/>
          <p:nvPr/>
        </p:nvSpPr>
        <p:spPr>
          <a:xfrm>
            <a:off x="7756359" y="4478469"/>
            <a:ext cx="4242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Teacher feedback on assignment submissions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Communication channels for Courses/Modules/Units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Improved layouts and more fine-grained control on </a:t>
            </a:r>
            <a:r>
              <a:rPr lang="en-GB"/>
              <a:t>content accessibility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83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GoLearn</dc:title>
  <dc:creator>Bradley Beasley</dc:creator>
  <cp:lastModifiedBy>Bradley Beasley</cp:lastModifiedBy>
  <cp:revision>1</cp:revision>
  <dcterms:created xsi:type="dcterms:W3CDTF">2024-03-11T13:39:51Z</dcterms:created>
  <dcterms:modified xsi:type="dcterms:W3CDTF">2024-03-11T13:40:31Z</dcterms:modified>
</cp:coreProperties>
</file>