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2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470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35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3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822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46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28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3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92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77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4602-5D20-4F66-8298-0575473F1469}" type="datetimeFigureOut">
              <a:rPr lang="en-SG" smtClean="0"/>
              <a:t>21/2/2017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7AF2-95F3-41EA-8AFE-2DB893A8CE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12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Jan’17 Batch – Group 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09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info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Vutukuru Siva Santosh </a:t>
            </a:r>
            <a:r>
              <a:rPr lang="en-SG" dirty="0" smtClean="0"/>
              <a:t>Kumar</a:t>
            </a:r>
          </a:p>
          <a:p>
            <a:r>
              <a:rPr lang="en-SG" dirty="0"/>
              <a:t>Praveen Kumar S </a:t>
            </a:r>
            <a:r>
              <a:rPr lang="en-SG" dirty="0" smtClean="0"/>
              <a:t>Naidu</a:t>
            </a:r>
          </a:p>
          <a:p>
            <a:r>
              <a:rPr lang="en-SG" dirty="0"/>
              <a:t>Madhu </a:t>
            </a:r>
            <a:r>
              <a:rPr lang="en-SG" dirty="0" smtClean="0"/>
              <a:t>Gurram</a:t>
            </a:r>
          </a:p>
          <a:p>
            <a:r>
              <a:rPr lang="en-SG" dirty="0"/>
              <a:t>Tejomayi </a:t>
            </a:r>
            <a:r>
              <a:rPr lang="en-SG" dirty="0" smtClean="0"/>
              <a:t>Madugula</a:t>
            </a:r>
          </a:p>
          <a:p>
            <a:r>
              <a:rPr lang="en-SG" dirty="0"/>
              <a:t>Venkata Naga Prasad </a:t>
            </a:r>
            <a:r>
              <a:rPr lang="en-SG" dirty="0" smtClean="0"/>
              <a:t>Chinthalapudi</a:t>
            </a:r>
          </a:p>
          <a:p>
            <a:r>
              <a:rPr lang="en-SG" dirty="0" smtClean="0"/>
              <a:t>Ananda Sampurna Bharadwaj </a:t>
            </a:r>
            <a:r>
              <a:rPr lang="en-SG" dirty="0"/>
              <a:t>T</a:t>
            </a:r>
            <a:r>
              <a:rPr lang="en-SG" dirty="0" smtClean="0"/>
              <a:t>adikonda</a:t>
            </a:r>
          </a:p>
          <a:p>
            <a:r>
              <a:rPr lang="en-SG" dirty="0"/>
              <a:t>Srinivas </a:t>
            </a:r>
            <a:r>
              <a:rPr lang="en-SG" dirty="0" smtClean="0"/>
              <a:t>Pillalamarry</a:t>
            </a:r>
          </a:p>
          <a:p>
            <a:r>
              <a:rPr lang="en-SG" dirty="0" smtClean="0"/>
              <a:t>Srinivasa</a:t>
            </a:r>
          </a:p>
          <a:p>
            <a:r>
              <a:rPr lang="en-SG" dirty="0"/>
              <a:t>Radhika Devi Annamgi</a:t>
            </a:r>
          </a:p>
        </p:txBody>
      </p:sp>
    </p:spTree>
    <p:extLst>
      <p:ext uri="{BB962C8B-B14F-4D97-AF65-F5344CB8AC3E}">
        <p14:creationId xmlns:p14="http://schemas.microsoft.com/office/powerpoint/2010/main" val="40449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dirty="0"/>
              <a:t>Domain &amp; topic of project 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Domain:</a:t>
            </a:r>
            <a:r>
              <a:rPr lang="en-US" dirty="0" smtClean="0"/>
              <a:t> Automobile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Topic: </a:t>
            </a:r>
            <a:r>
              <a:rPr lang="en-US" dirty="0" smtClean="0"/>
              <a:t>Automobile data (Cars)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21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dirty="0" smtClean="0"/>
              <a:t>Introduction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SG" dirty="0"/>
              <a:t>The data </a:t>
            </a:r>
            <a:r>
              <a:rPr lang="en-SG" dirty="0" smtClean="0"/>
              <a:t>contains information about Cars, and </a:t>
            </a:r>
            <a:r>
              <a:rPr lang="en-SG" dirty="0"/>
              <a:t>comprises </a:t>
            </a:r>
            <a:r>
              <a:rPr lang="en-SG" dirty="0" smtClean="0"/>
              <a:t>of several aspects </a:t>
            </a:r>
            <a:r>
              <a:rPr lang="en-SG" dirty="0"/>
              <a:t>of automobile design and </a:t>
            </a:r>
            <a:r>
              <a:rPr lang="en-SG" dirty="0" smtClean="0"/>
              <a:t>performance.</a:t>
            </a:r>
          </a:p>
          <a:p>
            <a:pPr fontAlgn="base"/>
            <a:r>
              <a:rPr lang="en-SG" dirty="0" smtClean="0"/>
              <a:t>This application helps for understanding the dataset by exploring each parameters in the dataset.</a:t>
            </a:r>
          </a:p>
          <a:p>
            <a:pPr fontAlgn="base"/>
            <a:endParaRPr lang="en-SG" dirty="0" smtClean="0"/>
          </a:p>
          <a:p>
            <a:pPr fontAlgn="base"/>
            <a:endParaRPr lang="en-SG" dirty="0" smtClean="0"/>
          </a:p>
          <a:p>
            <a:pPr fontAlgn="base"/>
            <a:endParaRPr lang="en-SG" dirty="0"/>
          </a:p>
          <a:p>
            <a:pPr fontAlgn="base"/>
            <a:endParaRPr lang="en-SG" dirty="0"/>
          </a:p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6817"/>
              </p:ext>
            </p:extLst>
          </p:nvPr>
        </p:nvGraphicFramePr>
        <p:xfrm>
          <a:off x="899592" y="4725144"/>
          <a:ext cx="5616624" cy="1152128"/>
        </p:xfrm>
        <a:graphic>
          <a:graphicData uri="http://schemas.openxmlformats.org/drawingml/2006/table">
            <a:tbl>
              <a:tblPr/>
              <a:tblGrid>
                <a:gridCol w="1998222"/>
                <a:gridCol w="1206134"/>
                <a:gridCol w="1206134"/>
                <a:gridCol w="1206134"/>
              </a:tblGrid>
              <a:tr h="432048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Data Set Characteristics:  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Multivariate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Instances: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30390">
                <a:tc>
                  <a:txBody>
                    <a:bodyPr/>
                    <a:lstStyle/>
                    <a:p>
                      <a:r>
                        <a:rPr lang="en-SG" sz="1000" b="1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Attribute Characteristics: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Categorical, </a:t>
                      </a:r>
                      <a:r>
                        <a:rPr lang="en-SG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Continuous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Number of Attributes: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23840">
                <a:tc>
                  <a:txBody>
                    <a:bodyPr/>
                    <a:lstStyle/>
                    <a:p>
                      <a:r>
                        <a:rPr lang="en-SG" sz="1000" b="1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Period of data: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SG" sz="1000" dirty="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1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Missing Values?</a:t>
                      </a:r>
                      <a:endParaRPr lang="en-SG" sz="1000">
                        <a:solidFill>
                          <a:srgbClr val="123654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>
                          <a:solidFill>
                            <a:srgbClr val="123654"/>
                          </a:solidFill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7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dirty="0" smtClean="0"/>
              <a:t>Attribute information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SG" dirty="0" err="1" smtClean="0"/>
              <a:t>symboling</a:t>
            </a:r>
            <a:r>
              <a:rPr lang="en-SG" dirty="0"/>
              <a:t>: : -3, -2, -1, 0, 1, 2, 3 (A value of +3 indicates that the auto is risky, -3 that it is probably pretty safe.)</a:t>
            </a:r>
          </a:p>
          <a:p>
            <a:r>
              <a:rPr lang="en-SG" dirty="0"/>
              <a:t>normalized-losses: continuous from 65 to 256.</a:t>
            </a:r>
          </a:p>
          <a:p>
            <a:r>
              <a:rPr lang="en-SG" dirty="0"/>
              <a:t>make: </a:t>
            </a:r>
            <a:r>
              <a:rPr lang="en-SG" dirty="0" err="1"/>
              <a:t>alfa-romero</a:t>
            </a:r>
            <a:r>
              <a:rPr lang="en-SG" dirty="0"/>
              <a:t>, </a:t>
            </a:r>
            <a:r>
              <a:rPr lang="en-SG" dirty="0" err="1"/>
              <a:t>audi</a:t>
            </a:r>
            <a:r>
              <a:rPr lang="en-SG" dirty="0"/>
              <a:t>, </a:t>
            </a:r>
            <a:r>
              <a:rPr lang="en-SG" dirty="0" err="1"/>
              <a:t>bmw</a:t>
            </a:r>
            <a:r>
              <a:rPr lang="en-SG" dirty="0"/>
              <a:t>, </a:t>
            </a:r>
            <a:r>
              <a:rPr lang="en-SG" dirty="0" err="1"/>
              <a:t>chevrolet</a:t>
            </a:r>
            <a:r>
              <a:rPr lang="en-SG" dirty="0"/>
              <a:t>, dodge, </a:t>
            </a:r>
            <a:r>
              <a:rPr lang="en-SG" dirty="0" err="1"/>
              <a:t>honda</a:t>
            </a:r>
            <a:r>
              <a:rPr lang="en-SG" dirty="0"/>
              <a:t>, </a:t>
            </a:r>
            <a:r>
              <a:rPr lang="en-SG" dirty="0" err="1"/>
              <a:t>isuzu</a:t>
            </a:r>
            <a:r>
              <a:rPr lang="en-SG" dirty="0"/>
              <a:t>, jaguar, </a:t>
            </a:r>
            <a:r>
              <a:rPr lang="en-SG" dirty="0" err="1"/>
              <a:t>mazda</a:t>
            </a:r>
            <a:r>
              <a:rPr lang="en-SG" dirty="0"/>
              <a:t>, </a:t>
            </a:r>
            <a:r>
              <a:rPr lang="en-SG" dirty="0" err="1"/>
              <a:t>mercedes-benz</a:t>
            </a:r>
            <a:r>
              <a:rPr lang="en-SG" dirty="0"/>
              <a:t>, mercury, </a:t>
            </a:r>
            <a:r>
              <a:rPr lang="en-SG" dirty="0" err="1"/>
              <a:t>mitsubishi</a:t>
            </a:r>
            <a:r>
              <a:rPr lang="en-SG" dirty="0"/>
              <a:t>, </a:t>
            </a:r>
            <a:r>
              <a:rPr lang="en-SG" dirty="0" err="1"/>
              <a:t>nissan</a:t>
            </a:r>
            <a:r>
              <a:rPr lang="en-SG" dirty="0"/>
              <a:t>, </a:t>
            </a:r>
            <a:r>
              <a:rPr lang="en-SG" dirty="0" err="1"/>
              <a:t>peugot</a:t>
            </a:r>
            <a:r>
              <a:rPr lang="en-SG" dirty="0"/>
              <a:t>, </a:t>
            </a:r>
            <a:r>
              <a:rPr lang="en-SG" dirty="0" err="1"/>
              <a:t>plymouth</a:t>
            </a:r>
            <a:r>
              <a:rPr lang="en-SG" dirty="0"/>
              <a:t>, </a:t>
            </a:r>
            <a:r>
              <a:rPr lang="en-SG" dirty="0" err="1"/>
              <a:t>porsche,renault</a:t>
            </a:r>
            <a:r>
              <a:rPr lang="en-SG" dirty="0"/>
              <a:t>, </a:t>
            </a:r>
            <a:r>
              <a:rPr lang="en-SG" dirty="0" err="1"/>
              <a:t>saab</a:t>
            </a:r>
            <a:r>
              <a:rPr lang="en-SG" dirty="0"/>
              <a:t>, </a:t>
            </a:r>
            <a:r>
              <a:rPr lang="en-SG" dirty="0" err="1"/>
              <a:t>subaru</a:t>
            </a:r>
            <a:r>
              <a:rPr lang="en-SG" dirty="0"/>
              <a:t>, </a:t>
            </a:r>
            <a:r>
              <a:rPr lang="en-SG" dirty="0" err="1"/>
              <a:t>toyota</a:t>
            </a:r>
            <a:r>
              <a:rPr lang="en-SG" dirty="0"/>
              <a:t>, </a:t>
            </a:r>
            <a:r>
              <a:rPr lang="en-SG" dirty="0" err="1"/>
              <a:t>volkswagen</a:t>
            </a:r>
            <a:r>
              <a:rPr lang="en-SG" dirty="0"/>
              <a:t>, </a:t>
            </a:r>
            <a:r>
              <a:rPr lang="en-SG" dirty="0" err="1"/>
              <a:t>volvo</a:t>
            </a:r>
            <a:endParaRPr lang="en-SG" dirty="0"/>
          </a:p>
          <a:p>
            <a:r>
              <a:rPr lang="en-SG" dirty="0"/>
              <a:t>fuel-type: diesel, gas.</a:t>
            </a:r>
          </a:p>
          <a:p>
            <a:r>
              <a:rPr lang="en-SG" dirty="0"/>
              <a:t>aspiration: </a:t>
            </a:r>
            <a:r>
              <a:rPr lang="en-SG" dirty="0" err="1"/>
              <a:t>std</a:t>
            </a:r>
            <a:r>
              <a:rPr lang="en-SG" dirty="0"/>
              <a:t>, turbo.</a:t>
            </a:r>
          </a:p>
          <a:p>
            <a:r>
              <a:rPr lang="en-SG" dirty="0" err="1"/>
              <a:t>num</a:t>
            </a:r>
            <a:r>
              <a:rPr lang="en-SG" dirty="0"/>
              <a:t>-of-doors: four, two.</a:t>
            </a:r>
          </a:p>
          <a:p>
            <a:r>
              <a:rPr lang="en-SG" dirty="0"/>
              <a:t>body-style: hardtop, wagon, sedan, hatchback, convertible.</a:t>
            </a:r>
          </a:p>
          <a:p>
            <a:r>
              <a:rPr lang="en-SG" dirty="0"/>
              <a:t>drive-wheels: 4wd, </a:t>
            </a:r>
            <a:r>
              <a:rPr lang="en-SG" dirty="0" err="1"/>
              <a:t>fwd</a:t>
            </a:r>
            <a:r>
              <a:rPr lang="en-SG" dirty="0"/>
              <a:t>, </a:t>
            </a:r>
            <a:r>
              <a:rPr lang="en-SG" dirty="0" err="1"/>
              <a:t>rwd</a:t>
            </a:r>
            <a:r>
              <a:rPr lang="en-SG" dirty="0"/>
              <a:t>.</a:t>
            </a:r>
          </a:p>
          <a:p>
            <a:r>
              <a:rPr lang="en-SG" dirty="0"/>
              <a:t>engine-location: front, rear.</a:t>
            </a:r>
          </a:p>
          <a:p>
            <a:r>
              <a:rPr lang="en-SG" dirty="0"/>
              <a:t>wheel-base: continuous from 86.6 120.9.</a:t>
            </a:r>
          </a:p>
          <a:p>
            <a:r>
              <a:rPr lang="en-SG" dirty="0"/>
              <a:t>length: continuous from 141.1 to 208.1.</a:t>
            </a:r>
          </a:p>
          <a:p>
            <a:r>
              <a:rPr lang="en-SG" dirty="0"/>
              <a:t>width: continuous from 60.3 to 72.3.</a:t>
            </a:r>
          </a:p>
          <a:p>
            <a:r>
              <a:rPr lang="en-SG" dirty="0"/>
              <a:t>height: continuous from 47.8 to 59.8.</a:t>
            </a:r>
          </a:p>
          <a:p>
            <a:r>
              <a:rPr lang="en-SG" dirty="0"/>
              <a:t>curb-weight: continuous from 1488 to 4066.</a:t>
            </a:r>
          </a:p>
          <a:p>
            <a:r>
              <a:rPr lang="en-SG" dirty="0"/>
              <a:t>engine-type: </a:t>
            </a:r>
            <a:r>
              <a:rPr lang="en-SG" dirty="0" err="1"/>
              <a:t>dohc</a:t>
            </a:r>
            <a:r>
              <a:rPr lang="en-SG" dirty="0"/>
              <a:t>, </a:t>
            </a:r>
            <a:r>
              <a:rPr lang="en-SG" dirty="0" err="1"/>
              <a:t>dohcv</a:t>
            </a:r>
            <a:r>
              <a:rPr lang="en-SG" dirty="0"/>
              <a:t>, l, </a:t>
            </a:r>
            <a:r>
              <a:rPr lang="en-SG" dirty="0" err="1"/>
              <a:t>ohc</a:t>
            </a:r>
            <a:r>
              <a:rPr lang="en-SG" dirty="0"/>
              <a:t>, </a:t>
            </a:r>
            <a:r>
              <a:rPr lang="en-SG" dirty="0" err="1"/>
              <a:t>ohcf</a:t>
            </a:r>
            <a:r>
              <a:rPr lang="en-SG" dirty="0"/>
              <a:t>, </a:t>
            </a:r>
            <a:r>
              <a:rPr lang="en-SG" dirty="0" err="1"/>
              <a:t>ohcv</a:t>
            </a:r>
            <a:r>
              <a:rPr lang="en-SG" dirty="0"/>
              <a:t>, rotor.</a:t>
            </a:r>
          </a:p>
          <a:p>
            <a:r>
              <a:rPr lang="en-SG" dirty="0" err="1"/>
              <a:t>num</a:t>
            </a:r>
            <a:r>
              <a:rPr lang="en-SG" dirty="0"/>
              <a:t>-of-cylinders: eight, five, four, six, three, twelve, two.</a:t>
            </a:r>
          </a:p>
          <a:p>
            <a:r>
              <a:rPr lang="en-SG" dirty="0"/>
              <a:t>engine-size: continuous from 61 to 326.</a:t>
            </a:r>
          </a:p>
          <a:p>
            <a:r>
              <a:rPr lang="en-SG" dirty="0"/>
              <a:t>fuel-system: 1bbl, 2bbl, 4bbl, </a:t>
            </a:r>
            <a:r>
              <a:rPr lang="en-SG" dirty="0" err="1"/>
              <a:t>idi</a:t>
            </a:r>
            <a:r>
              <a:rPr lang="en-SG" dirty="0"/>
              <a:t>, </a:t>
            </a:r>
            <a:r>
              <a:rPr lang="en-SG" dirty="0" err="1"/>
              <a:t>mfi</a:t>
            </a:r>
            <a:r>
              <a:rPr lang="en-SG" dirty="0"/>
              <a:t>, </a:t>
            </a:r>
            <a:r>
              <a:rPr lang="en-SG" dirty="0" err="1"/>
              <a:t>mpfi</a:t>
            </a:r>
            <a:r>
              <a:rPr lang="en-SG" dirty="0"/>
              <a:t>, </a:t>
            </a:r>
            <a:r>
              <a:rPr lang="en-SG" dirty="0" err="1"/>
              <a:t>spdi</a:t>
            </a:r>
            <a:r>
              <a:rPr lang="en-SG" dirty="0"/>
              <a:t>, </a:t>
            </a:r>
            <a:r>
              <a:rPr lang="en-SG" dirty="0" err="1"/>
              <a:t>spfi</a:t>
            </a:r>
            <a:r>
              <a:rPr lang="en-SG" dirty="0"/>
              <a:t>.</a:t>
            </a:r>
          </a:p>
          <a:p>
            <a:r>
              <a:rPr lang="en-SG" dirty="0"/>
              <a:t>bore: continuous from 2.54 to 3.94.</a:t>
            </a:r>
          </a:p>
          <a:p>
            <a:r>
              <a:rPr lang="en-SG" dirty="0"/>
              <a:t>stroke: continuous from 2.07 to 4.17.</a:t>
            </a:r>
          </a:p>
          <a:p>
            <a:r>
              <a:rPr lang="en-SG" dirty="0"/>
              <a:t>compression-ratio: continuous from 7 to 23.</a:t>
            </a:r>
          </a:p>
          <a:p>
            <a:r>
              <a:rPr lang="en-SG" dirty="0"/>
              <a:t>horsepower: continuous from 48 to 288.</a:t>
            </a:r>
          </a:p>
          <a:p>
            <a:r>
              <a:rPr lang="en-SG" dirty="0"/>
              <a:t>peak-rpm: continuous from 4150 to 6600.</a:t>
            </a:r>
          </a:p>
          <a:p>
            <a:r>
              <a:rPr lang="en-SG" dirty="0"/>
              <a:t>city-mpg: continuous from 13 to 49.</a:t>
            </a:r>
          </a:p>
          <a:p>
            <a:r>
              <a:rPr lang="en-SG" dirty="0"/>
              <a:t>highway-mpg: continuous from 16 to 54.</a:t>
            </a:r>
          </a:p>
          <a:p>
            <a:r>
              <a:rPr lang="en-SG" dirty="0"/>
              <a:t>price: continuous from 5118 to 45400.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6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 </a:t>
            </a:r>
            <a:br>
              <a:rPr lang="en-SG" dirty="0"/>
            </a:br>
            <a:r>
              <a:rPr lang="en-SG" dirty="0"/>
              <a:t>Business questions identified 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SG" dirty="0" smtClean="0"/>
          </a:p>
          <a:p>
            <a:pPr marL="0" indent="0">
              <a:buNone/>
            </a:pPr>
            <a:endParaRPr lang="en-SG" dirty="0"/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Preference in buying  – low cost or more cost cars?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Is risk rating impacting the buying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Does fuel type play a role in car purchase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Is mileage better in cities or highway 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Which body style is preferred ?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Which cars are safe 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For same mileage cars, which fuel type cars are costlier 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Which drive wheels is preferred and why ?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factors impact automobile pricing 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factors impact mileage 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What is the Best car in terms of both price and mileage ?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17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and Cleaning of data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To-do: </a:t>
            </a:r>
            <a:r>
              <a:rPr lang="en-US" dirty="0" smtClean="0"/>
              <a:t>Handle missing values</a:t>
            </a:r>
          </a:p>
          <a:p>
            <a:r>
              <a:rPr lang="en-US" b="1" dirty="0" smtClean="0"/>
              <a:t>Approach:</a:t>
            </a:r>
          </a:p>
          <a:p>
            <a:pPr lvl="1"/>
            <a:r>
              <a:rPr lang="en-US" dirty="0" smtClean="0"/>
              <a:t>Identify the columns and rows having missing values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Since the % is 22.43 and hence decided to handle instead of dropping those rows.</a:t>
            </a:r>
          </a:p>
          <a:p>
            <a:pPr lvl="1"/>
            <a:r>
              <a:rPr lang="en-US" dirty="0" smtClean="0"/>
              <a:t>The column “normalized-losses” is having the highest number of missing values. So decided to drop the column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Num</a:t>
            </a:r>
            <a:r>
              <a:rPr lang="en-US" dirty="0" smtClean="0"/>
              <a:t>-of-doors” </a:t>
            </a:r>
            <a:r>
              <a:rPr lang="en-US" dirty="0"/>
              <a:t> </a:t>
            </a:r>
            <a:r>
              <a:rPr lang="en-US" dirty="0" smtClean="0"/>
              <a:t>is a categorical variable. Hence replaced the missing values with </a:t>
            </a:r>
            <a:r>
              <a:rPr lang="en-SG" i="1" dirty="0"/>
              <a:t>mode </a:t>
            </a:r>
            <a:r>
              <a:rPr lang="en-SG" sz="2700" dirty="0"/>
              <a:t>corresponding to make and </a:t>
            </a:r>
            <a:r>
              <a:rPr lang="en-SG" sz="2700" dirty="0" smtClean="0"/>
              <a:t>body-style</a:t>
            </a:r>
          </a:p>
          <a:p>
            <a:pPr lvl="1"/>
            <a:endParaRPr lang="en-SG" sz="27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92896"/>
            <a:ext cx="3857625" cy="2132062"/>
          </a:xfrm>
          <a:prstGeom prst="rect">
            <a:avLst/>
          </a:prstGeom>
          <a:solidFill>
            <a:schemeClr val="accent1">
              <a:tint val="2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3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sz="1500" dirty="0" smtClean="0"/>
              <a:t>Replace missing values in “bore” and “stroke” with </a:t>
            </a:r>
            <a:r>
              <a:rPr lang="en-SG" sz="1500" i="1" dirty="0" smtClean="0"/>
              <a:t>mean</a:t>
            </a:r>
            <a:r>
              <a:rPr lang="en-SG" sz="1500" dirty="0" smtClean="0"/>
              <a:t> corresponding to make (as its continuous variable)</a:t>
            </a:r>
          </a:p>
          <a:p>
            <a:pPr lvl="1"/>
            <a:r>
              <a:rPr lang="en-SG" sz="1500" dirty="0" smtClean="0"/>
              <a:t>“Horsepower” and “peak-rpm” are both having missing values for make '</a:t>
            </a:r>
            <a:r>
              <a:rPr lang="en-SG" sz="1500" dirty="0" err="1" smtClean="0"/>
              <a:t>renault</a:t>
            </a:r>
            <a:r>
              <a:rPr lang="en-SG" sz="1500" dirty="0" smtClean="0"/>
              <a:t>‘.  Moreover only 2 observations are corresponding to ‘</a:t>
            </a:r>
            <a:r>
              <a:rPr lang="en-SG" sz="1500" dirty="0" err="1" smtClean="0"/>
              <a:t>renault</a:t>
            </a:r>
            <a:r>
              <a:rPr lang="en-SG" sz="1500" dirty="0" smtClean="0"/>
              <a:t>’. Hence dropped the rows.</a:t>
            </a:r>
          </a:p>
          <a:p>
            <a:pPr lvl="1"/>
            <a:r>
              <a:rPr lang="en-US" sz="1500" dirty="0" smtClean="0"/>
              <a:t>“Price” has lots of variations and not able to identify a specific pattern in which price is decided. Hence dropped the rows.</a:t>
            </a:r>
          </a:p>
          <a:p>
            <a:pPr lvl="1"/>
            <a:endParaRPr lang="en-US" sz="1500" dirty="0"/>
          </a:p>
          <a:p>
            <a:pPr lvl="1"/>
            <a:endParaRPr lang="en-US" sz="1500" dirty="0" smtClean="0"/>
          </a:p>
          <a:p>
            <a:pPr lvl="1"/>
            <a:endParaRPr lang="en-US" sz="1500" dirty="0"/>
          </a:p>
          <a:p>
            <a:pPr lvl="1"/>
            <a:endParaRPr lang="en-US" sz="1500" dirty="0" smtClean="0"/>
          </a:p>
          <a:p>
            <a:pPr lvl="1"/>
            <a:endParaRPr lang="en-US" sz="1500" dirty="0"/>
          </a:p>
          <a:p>
            <a:pPr lvl="1"/>
            <a:endParaRPr lang="en-US" sz="1500" dirty="0" smtClean="0"/>
          </a:p>
          <a:p>
            <a:pPr lvl="1"/>
            <a:endParaRPr lang="en-SG" sz="1500" dirty="0" smtClean="0"/>
          </a:p>
          <a:p>
            <a:pPr lvl="1"/>
            <a:endParaRPr lang="en-SG" sz="1500" dirty="0" smtClean="0"/>
          </a:p>
          <a:p>
            <a:pPr lvl="1"/>
            <a:endParaRPr lang="en-SG" sz="1500" dirty="0" smtClean="0"/>
          </a:p>
          <a:p>
            <a:endParaRPr lang="en-SG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4410075" cy="2171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157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06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655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Exploratory Data Analysis</vt:lpstr>
      <vt:lpstr>Team info</vt:lpstr>
      <vt:lpstr>   Domain &amp; topic of project  </vt:lpstr>
      <vt:lpstr>   Introduction </vt:lpstr>
      <vt:lpstr>   Attribute information </vt:lpstr>
      <vt:lpstr>   Business questions identified  </vt:lpstr>
      <vt:lpstr>Loading and Cleaning of data</vt:lpstr>
      <vt:lpstr>Continued….</vt:lpstr>
      <vt:lpstr>PowerPoint Presentation</vt:lpstr>
    </vt:vector>
  </TitlesOfParts>
  <Company>DBS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 TADIKONDA</dc:creator>
  <cp:lastModifiedBy>Bharadwaj TADIKONDA</cp:lastModifiedBy>
  <cp:revision>15</cp:revision>
  <dcterms:created xsi:type="dcterms:W3CDTF">2017-02-21T09:11:59Z</dcterms:created>
  <dcterms:modified xsi:type="dcterms:W3CDTF">2017-02-21T12:59:38Z</dcterms:modified>
</cp:coreProperties>
</file>