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340-4423-463D-B225-5724399D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824C-63C5-458F-BF10-BC9D98BB1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4A22-6FDA-42BA-9C86-13DCA450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A32E-193C-403E-BA9D-A4789FE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1F1D-5494-4DAF-BA63-0AA8BAC7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B579-ADAA-4617-89FA-0609F008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1B96-0180-4B36-852F-95102073F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3740-4831-47F7-9691-ECEF3E41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E7B6-BCC6-480B-8D11-5EE83E32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57AC-04B7-45CA-AA00-4B8ED673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74587-C836-403A-92EF-651E52744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B86E-2AE7-4DDB-B856-E37B3D51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61FD-85B2-4672-921F-56AD83DA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6571-ECF7-489F-8BDA-98A0C72A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DFF8-E561-4D85-8CE5-CE3EE4C8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57D5-6A95-479A-8EAD-2DB0C7A9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A8E4-04CF-4575-B8AB-1E51734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6B54-9F16-4A16-B551-627999C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BB9B-AF6E-4D67-BA6B-39E32AD9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144B-E882-40BD-9955-F09F072A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D84-7F77-4EE4-B2B1-732640E5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2A00-2C9F-441C-B496-24173DDC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2827-ACF6-4026-9C84-4EB93A6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C1FF-772F-4B8D-9B26-DD53163A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DAA-DA18-44C6-9934-C799784B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4D7-583A-4173-961D-C2A759EE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04BD-9567-4785-9A25-7FCF0989F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7D75B-5FCD-4EDC-8BE6-7BE2D0DDD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4F30-6B5C-4F65-AF47-7322DB68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D3534-6C9F-4F53-9499-173CEEF6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8D8-49C1-4AE3-9E8D-F5D3BD00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B16-FE4C-46C0-9044-81D1DE87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7FE0-461F-4378-91E3-B33DD064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932C-B55E-44A6-8666-9A74A04E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1868C-9C1E-42BA-B5C6-AB658208B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D766-7570-4637-9BFE-C55CCB5F5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7973A-1781-4FDA-8313-D222CB9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2E353-74C4-42F0-95A6-1D52B3D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176EC-C794-44F0-89FE-66C17D7D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B25-AF86-483D-A11A-183429F7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F11FF-678A-4A1B-BFDF-FC29C1C0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ABDA5-887F-453E-88ED-235A46F0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4F6C0-BBC3-4DBB-A12A-7B2F771D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F06AB-B446-42AB-801D-8A3DAB23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E9DD-38EA-4B22-9277-7855D25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EC36-4484-4BA2-89FD-669FD6A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EB18-D7D7-40CB-8FEE-F7EBBB29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D587-E3EA-4F9C-B53F-22CDCD2F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2CC01-74CC-48F7-AE44-CC2D4F11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1289-EB17-4F2F-96EE-9F8DFB9F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942-741B-491D-8463-BB38E81F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16F7-BF8B-4BF3-82F1-13EDA944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6B9-E918-4D2A-AB66-2B2B8D07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EDA5A-6CED-44B4-973B-0390FB22A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8E2D-BC0E-426D-A417-63C41EDD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A84CA-1F6A-41D6-A0A0-92558D82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1349-FAF2-4E56-AB8D-70AD9D2B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F193-DCC9-4FD7-ACD8-6A4A20C7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10C63-A5E7-49A5-AA1A-6999CD1F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C6266-835C-4D24-9465-9D63CDD3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3B0-CAAE-4174-AC45-E569BF658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A34A-D94D-4858-9832-3ED764AA9A30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9938-31CE-4EC8-8348-9040D908B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1F97-7004-49E2-85B9-EF2E3B0AC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A5C0-F13E-4774-97A3-B12F2B59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8D6F5-6533-4B82-A3E2-9845131E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2" y="211099"/>
            <a:ext cx="9790482" cy="64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2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Mitchell</dc:creator>
  <cp:lastModifiedBy>Bradley Mitchell</cp:lastModifiedBy>
  <cp:revision>1</cp:revision>
  <dcterms:created xsi:type="dcterms:W3CDTF">2018-05-17T00:00:30Z</dcterms:created>
  <dcterms:modified xsi:type="dcterms:W3CDTF">2018-05-17T00:01:09Z</dcterms:modified>
</cp:coreProperties>
</file>