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320" r:id="rId3"/>
    <p:sldId id="324" r:id="rId4"/>
    <p:sldId id="325" r:id="rId5"/>
    <p:sldId id="322" r:id="rId6"/>
    <p:sldId id="326" r:id="rId7"/>
    <p:sldId id="328" r:id="rId8"/>
    <p:sldId id="327" r:id="rId9"/>
    <p:sldId id="329" r:id="rId10"/>
    <p:sldId id="331" r:id="rId11"/>
    <p:sldId id="332" r:id="rId12"/>
    <p:sldId id="33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51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OOP 244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Intro Into Object Orientated Programming Using C++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Bradly Hoover</a:t>
            </a:r>
          </a:p>
          <a:p>
            <a:r>
              <a:rPr lang="en-CA" dirty="0" smtClean="0"/>
              <a:t>Office – </a:t>
            </a:r>
            <a:r>
              <a:rPr lang="en-CA" dirty="0" err="1" smtClean="0"/>
              <a:t>rm</a:t>
            </a:r>
            <a:r>
              <a:rPr lang="en-CA" dirty="0" smtClean="0"/>
              <a:t> T2091</a:t>
            </a:r>
            <a:endParaRPr lang="en-CA" dirty="0" smtClean="0"/>
          </a:p>
          <a:p>
            <a:r>
              <a:rPr lang="en-CA" cap="none" dirty="0" smtClean="0"/>
              <a:t>bradly.hoover@senecacollege.ca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24758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core concept in </a:t>
            </a:r>
            <a:r>
              <a:rPr lang="en-CA" dirty="0" smtClean="0"/>
              <a:t>OOP</a:t>
            </a:r>
            <a:endParaRPr lang="en-CA" dirty="0" smtClean="0"/>
          </a:p>
          <a:p>
            <a:r>
              <a:rPr lang="en-CA" dirty="0" smtClean="0"/>
              <a:t>One </a:t>
            </a:r>
            <a:r>
              <a:rPr lang="en-CA" dirty="0" smtClean="0"/>
              <a:t>class inherits its structure from another</a:t>
            </a:r>
          </a:p>
          <a:p>
            <a:r>
              <a:rPr lang="en-CA" dirty="0" smtClean="0"/>
              <a:t>A derived class will allow you to expand on data and functionality while still having the ability to use its base data and functions.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561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class is used to describe the attributes of an object and the functions of that object</a:t>
            </a:r>
          </a:p>
          <a:p>
            <a:r>
              <a:rPr lang="en-CA" dirty="0" smtClean="0"/>
              <a:t>Is a representation of a real word object in code.</a:t>
            </a:r>
          </a:p>
          <a:p>
            <a:r>
              <a:rPr lang="en-CA" dirty="0" smtClean="0"/>
              <a:t>Can contain data called data members</a:t>
            </a:r>
          </a:p>
          <a:p>
            <a:r>
              <a:rPr lang="en-CA" dirty="0" smtClean="0"/>
              <a:t>Can contain functions called member functions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5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04" y="620688"/>
            <a:ext cx="10945216" cy="5832648"/>
          </a:xfrm>
        </p:spPr>
        <p:txBody>
          <a:bodyPr>
            <a:normAutofit/>
          </a:bodyPr>
          <a:lstStyle/>
          <a:p>
            <a:r>
              <a:rPr lang="en-CA" dirty="0" smtClean="0"/>
              <a:t>C++ ONLY!!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No C Code Allowed</a:t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If you don’t know how</a:t>
            </a:r>
            <a:br>
              <a:rPr lang="en-CA" dirty="0" smtClean="0"/>
            </a:br>
            <a:r>
              <a:rPr lang="en-CA" dirty="0" smtClean="0"/>
              <a:t>to do it in C++, ask me or do research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10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C++?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 for developing large, dynamic, performance driven applications</a:t>
            </a:r>
          </a:p>
          <a:p>
            <a:r>
              <a:rPr lang="en-CA" dirty="0" smtClean="0"/>
              <a:t>Multi-paradigm</a:t>
            </a:r>
          </a:p>
          <a:p>
            <a:pPr lvl="1"/>
            <a:r>
              <a:rPr lang="en-CA" dirty="0" smtClean="0"/>
              <a:t>Procedural (describe step by step, the process to program should take)</a:t>
            </a:r>
          </a:p>
          <a:p>
            <a:pPr lvl="1"/>
            <a:r>
              <a:rPr lang="en-CA" dirty="0" smtClean="0"/>
              <a:t>Object Orientated (objects that contain data member and member functions)</a:t>
            </a:r>
          </a:p>
          <a:p>
            <a:r>
              <a:rPr lang="en-CA" dirty="0" smtClean="0"/>
              <a:t>Clean </a:t>
            </a:r>
            <a:r>
              <a:rPr lang="en-CA" dirty="0"/>
              <a:t>enough for presenting basic </a:t>
            </a:r>
            <a:r>
              <a:rPr lang="en-CA" dirty="0" smtClean="0"/>
              <a:t>concepts</a:t>
            </a:r>
          </a:p>
          <a:p>
            <a:r>
              <a:rPr lang="en-CA" dirty="0"/>
              <a:t>C</a:t>
            </a:r>
            <a:r>
              <a:rPr lang="en-CA" dirty="0" smtClean="0"/>
              <a:t>omprehensive </a:t>
            </a:r>
            <a:r>
              <a:rPr lang="en-CA" dirty="0"/>
              <a:t>enough for presenting advanced concepts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9059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                  C                    vs              C++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2100063"/>
          </a:xfrm>
        </p:spPr>
        <p:txBody>
          <a:bodyPr/>
          <a:lstStyle/>
          <a:p>
            <a:r>
              <a:rPr lang="en-CA" dirty="0" smtClean="0"/>
              <a:t>General purpose, imperative (no object-orientated features)</a:t>
            </a:r>
          </a:p>
          <a:p>
            <a:r>
              <a:rPr lang="en-CA" dirty="0" smtClean="0"/>
              <a:t>Static , weak typing</a:t>
            </a:r>
          </a:p>
          <a:p>
            <a:r>
              <a:rPr lang="en-CA" dirty="0" err="1" smtClean="0"/>
              <a:t>scanf</a:t>
            </a:r>
            <a:r>
              <a:rPr lang="en-CA" dirty="0" smtClean="0"/>
              <a:t>(), </a:t>
            </a:r>
            <a:r>
              <a:rPr lang="en-CA" dirty="0" err="1" smtClean="0"/>
              <a:t>printf</a:t>
            </a:r>
            <a:r>
              <a:rPr lang="en-CA" dirty="0" smtClean="0"/>
              <a:t>()</a:t>
            </a:r>
            <a:endParaRPr lang="en-CA" dirty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2100063"/>
          </a:xfrm>
        </p:spPr>
        <p:txBody>
          <a:bodyPr/>
          <a:lstStyle/>
          <a:p>
            <a:r>
              <a:rPr lang="en-CA" dirty="0" smtClean="0"/>
              <a:t>General purpose, imperative, object-orientated, generic</a:t>
            </a:r>
          </a:p>
          <a:p>
            <a:r>
              <a:rPr lang="en-CA" dirty="0" smtClean="0"/>
              <a:t>Static, strong typing</a:t>
            </a:r>
          </a:p>
          <a:p>
            <a:r>
              <a:rPr lang="en-CA" dirty="0" err="1"/>
              <a:t>i</a:t>
            </a:r>
            <a:r>
              <a:rPr lang="en-CA" dirty="0" err="1" smtClean="0"/>
              <a:t>ostreams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2" y="3984285"/>
            <a:ext cx="827838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to OOP Concepts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Abstraction, Encapsulation, Classes</a:t>
            </a:r>
            <a:r>
              <a:rPr lang="en-CA" dirty="0" smtClean="0"/>
              <a:t>, Inheritance and polymorphism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 Orientated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many programming paradigms (machine code, functional, procedural)</a:t>
            </a:r>
          </a:p>
          <a:p>
            <a:r>
              <a:rPr lang="en-CA" dirty="0" smtClean="0"/>
              <a:t>A way to organize data and functions</a:t>
            </a:r>
          </a:p>
          <a:p>
            <a:r>
              <a:rPr lang="en-CA" dirty="0" smtClean="0"/>
              <a:t>Used to translate real world objects and their behaviors into organized code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8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Abstraction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hiding of details of the process</a:t>
            </a:r>
          </a:p>
          <a:p>
            <a:pPr lvl="1"/>
            <a:r>
              <a:rPr lang="en-CA" dirty="0" smtClean="0"/>
              <a:t>Think about the steering wheel on a car. When you turn it, it turns the wheels on a car. You don’t need to know how the steering wheel turns the wheels to turn them.</a:t>
            </a:r>
          </a:p>
          <a:p>
            <a:r>
              <a:rPr lang="en-CA" dirty="0" smtClean="0"/>
              <a:t>When using OOP, objects are used to provide a layer of abstraction.</a:t>
            </a:r>
          </a:p>
          <a:p>
            <a:r>
              <a:rPr lang="en-CA" dirty="0" smtClean="0"/>
              <a:t>Abstraction </a:t>
            </a:r>
            <a:r>
              <a:rPr lang="en-CA" dirty="0"/>
              <a:t>focuses on the observable behavior of an object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3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Encapsulation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</a:t>
            </a:r>
            <a:r>
              <a:rPr lang="en-CA" dirty="0" smtClean="0"/>
              <a:t>core </a:t>
            </a:r>
            <a:r>
              <a:rPr lang="en-CA" dirty="0" smtClean="0"/>
              <a:t>concept in OOP</a:t>
            </a:r>
          </a:p>
          <a:p>
            <a:r>
              <a:rPr lang="en-CA" dirty="0" smtClean="0"/>
              <a:t>Shields the complex details of an objects implementation</a:t>
            </a:r>
          </a:p>
          <a:p>
            <a:r>
              <a:rPr lang="en-CA" dirty="0" smtClean="0"/>
              <a:t>Encapsulation is used for data-hiding</a:t>
            </a:r>
          </a:p>
          <a:p>
            <a:r>
              <a:rPr lang="en-CA" dirty="0" smtClean="0"/>
              <a:t>Difference between abstraction and encapsulation?</a:t>
            </a:r>
          </a:p>
          <a:p>
            <a:pPr lvl="1"/>
            <a:r>
              <a:rPr lang="en-CA" dirty="0"/>
              <a:t>Abstraction focuses on the observable behavior of an </a:t>
            </a:r>
            <a:r>
              <a:rPr lang="en-CA" dirty="0" smtClean="0"/>
              <a:t>object</a:t>
            </a:r>
            <a:r>
              <a:rPr lang="en-CA" dirty="0"/>
              <a:t>. </a:t>
            </a:r>
            <a:r>
              <a:rPr lang="en-CA" dirty="0" smtClean="0"/>
              <a:t>Separates interface (class) </a:t>
            </a:r>
            <a:r>
              <a:rPr lang="en-CA" dirty="0"/>
              <a:t>from implementation.</a:t>
            </a:r>
          </a:p>
          <a:p>
            <a:pPr lvl="1"/>
            <a:r>
              <a:rPr lang="en-CA" dirty="0" smtClean="0"/>
              <a:t>Encapsulation </a:t>
            </a:r>
            <a:r>
              <a:rPr lang="en-CA" dirty="0"/>
              <a:t>focuses upon the implementation that gives rise to this behavior. </a:t>
            </a:r>
            <a:r>
              <a:rPr lang="en-CA" dirty="0" smtClean="0"/>
              <a:t>Disallows </a:t>
            </a:r>
            <a:r>
              <a:rPr lang="en-CA" dirty="0"/>
              <a:t>access to or knowledge of internal structures of an implementation.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28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Polymorphism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core concept in </a:t>
            </a:r>
            <a:r>
              <a:rPr lang="en-CA" dirty="0" smtClean="0"/>
              <a:t>OOP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 smtClean="0"/>
              <a:t>single interface for multiple implementations</a:t>
            </a:r>
          </a:p>
          <a:p>
            <a:r>
              <a:rPr lang="en-CA" dirty="0" smtClean="0"/>
              <a:t>Allows for member functions to be changed in derived objects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5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385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OOP 244 Intro Into Object Orientated Programming Using C++ </vt:lpstr>
      <vt:lpstr>C++ ONLY!!  No C Code Allowed  If you don’t know how to do it in C++, ask me or do research</vt:lpstr>
      <vt:lpstr>Why C++?</vt:lpstr>
      <vt:lpstr>                  C                    vs              C++</vt:lpstr>
      <vt:lpstr>Introduction to OOP Concepts</vt:lpstr>
      <vt:lpstr>Object Orientated Programming</vt:lpstr>
      <vt:lpstr>Abstraction</vt:lpstr>
      <vt:lpstr>Encapsulation</vt:lpstr>
      <vt:lpstr>Polymorphism</vt:lpstr>
      <vt:lpstr>Inheritance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2016-05-02T17:34:23Z</dcterms:created>
  <dcterms:modified xsi:type="dcterms:W3CDTF">2016-05-11T13:31:50Z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