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3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75404" autoAdjust="0"/>
  </p:normalViewPr>
  <p:slideViewPr>
    <p:cSldViewPr snapToGrid="0">
      <p:cViewPr varScale="1">
        <p:scale>
          <a:sx n="65" d="100"/>
          <a:sy n="65" d="100"/>
        </p:scale>
        <p:origin x="12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D3FAE-5B9E-4C9C-9E47-46A21FA02B40}" type="datetimeFigureOut">
              <a:rPr lang="en-NZ" smtClean="0"/>
              <a:t>22/11/2018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41294-D816-4F86-BA03-130EEBCDF7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7509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I’d like to make this a bit interactive…</a:t>
            </a:r>
          </a:p>
          <a:p>
            <a:r>
              <a:rPr lang="en-NZ" dirty="0"/>
              <a:t>Who knows</a:t>
            </a:r>
            <a:r>
              <a:rPr lang="en-NZ" baseline="0" dirty="0"/>
              <a:t> what unit tests are?</a:t>
            </a:r>
          </a:p>
          <a:p>
            <a:r>
              <a:rPr lang="en-NZ" baseline="0" dirty="0"/>
              <a:t>Who doesn’t know what unit tests are?</a:t>
            </a:r>
          </a:p>
          <a:p>
            <a:r>
              <a:rPr lang="en-NZ" baseline="0" dirty="0"/>
              <a:t>Does that mean the rest of you don’t understand the question?</a:t>
            </a:r>
          </a:p>
          <a:p>
            <a:r>
              <a:rPr lang="en-NZ" baseline="0" dirty="0"/>
              <a:t>Who writes them as part of their daily coding?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1294-D816-4F86-BA03-130EEBCDF709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6993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Code that test units</a:t>
            </a:r>
            <a:r>
              <a:rPr lang="en-NZ" baseline="0" dirty="0"/>
              <a:t> of the system</a:t>
            </a:r>
          </a:p>
          <a:p>
            <a:r>
              <a:rPr lang="en-NZ" baseline="0" dirty="0"/>
              <a:t>----------------------</a:t>
            </a:r>
            <a:endParaRPr lang="en-NZ" dirty="0"/>
          </a:p>
          <a:p>
            <a:r>
              <a:rPr lang="en-NZ" dirty="0"/>
              <a:t>Think</a:t>
            </a:r>
            <a:r>
              <a:rPr lang="en-NZ" baseline="0" dirty="0"/>
              <a:t> of unit test as safety nets.</a:t>
            </a:r>
          </a:p>
          <a:p>
            <a:r>
              <a:rPr lang="en-NZ" baseline="0" dirty="0"/>
              <a:t>Lots of them cover the entire system.</a:t>
            </a:r>
          </a:p>
          <a:p>
            <a:r>
              <a:rPr lang="en-NZ" baseline="0" dirty="0"/>
              <a:t>Shows that the Units are doing their bits correctly, not that features are doing the right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1294-D816-4F86-BA03-130EEBCDF709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2072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Copied</a:t>
            </a:r>
            <a:r>
              <a:rPr lang="en-NZ" baseline="0" dirty="0"/>
              <a:t> from Martin Flower.</a:t>
            </a:r>
          </a:p>
          <a:p>
            <a:r>
              <a:rPr lang="en-NZ" baseline="0" dirty="0"/>
              <a:t>Who can spot the extra graphic in this picture?</a:t>
            </a:r>
          </a:p>
          <a:p>
            <a:r>
              <a:rPr lang="en-NZ" baseline="0" dirty="0"/>
              <a:t>Would someone like to talk to it?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1294-D816-4F86-BA03-130EEBCDF709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80334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What are some</a:t>
            </a:r>
            <a:r>
              <a:rPr lang="en-NZ" baseline="0" dirty="0"/>
              <a:t> of the characteristics of Unit Tests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1294-D816-4F86-BA03-130EEBCDF709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711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baseline="0" dirty="0"/>
              <a:t>Sets you up on path of success</a:t>
            </a:r>
            <a:endParaRPr lang="en-NZ" dirty="0"/>
          </a:p>
          <a:p>
            <a:r>
              <a:rPr lang="en-NZ" dirty="0"/>
              <a:t>------------------</a:t>
            </a:r>
          </a:p>
          <a:p>
            <a:r>
              <a:rPr lang="en-NZ" dirty="0"/>
              <a:t>Dependency</a:t>
            </a:r>
            <a:r>
              <a:rPr lang="en-NZ" baseline="0" dirty="0"/>
              <a:t> diagram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1294-D816-4F86-BA03-130EEBCDF709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9487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What are some of the barriers to testing,</a:t>
            </a:r>
            <a:r>
              <a:rPr lang="en-NZ" baseline="0" dirty="0"/>
              <a:t> maybe why you haven’t started yet?</a:t>
            </a:r>
          </a:p>
          <a:p>
            <a:r>
              <a:rPr lang="en-NZ" baseline="0" dirty="0"/>
              <a:t>-----------------</a:t>
            </a:r>
            <a:endParaRPr lang="en-NZ" dirty="0"/>
          </a:p>
          <a:p>
            <a:r>
              <a:rPr lang="en-NZ" dirty="0"/>
              <a:t>If you are NOT writing tests daily – google and see if</a:t>
            </a:r>
            <a:r>
              <a:rPr lang="en-NZ" baseline="0" dirty="0"/>
              <a:t> you / your code / Genesis fit into one of the categories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1294-D816-4F86-BA03-130EEBCDF709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6444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We should all be writing Unit Tests.</a:t>
            </a:r>
          </a:p>
          <a:p>
            <a:r>
              <a:rPr lang="en-NZ" dirty="0"/>
              <a:t>Part of</a:t>
            </a:r>
            <a:r>
              <a:rPr lang="en-NZ" baseline="0" dirty="0"/>
              <a:t> our responsibility to deliver Quality software.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/>
              <a:t>On a scale of 1-10, are you ready to deploy to prod, now?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1294-D816-4F86-BA03-130EEBCDF709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369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F6A6-FCC0-422B-BD89-F1DE805D53B4}" type="datetimeFigureOut">
              <a:rPr lang="en-NZ" smtClean="0"/>
              <a:t>22/11/2018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1246-ABD2-407B-9FCD-8DD3DA473A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096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F6A6-FCC0-422B-BD89-F1DE805D53B4}" type="datetimeFigureOut">
              <a:rPr lang="en-NZ" smtClean="0"/>
              <a:t>22/11/2018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1246-ABD2-407B-9FCD-8DD3DA473A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106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F6A6-FCC0-422B-BD89-F1DE805D53B4}" type="datetimeFigureOut">
              <a:rPr lang="en-NZ" smtClean="0"/>
              <a:t>22/11/2018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1246-ABD2-407B-9FCD-8DD3DA473A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9966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F6A6-FCC0-422B-BD89-F1DE805D53B4}" type="datetimeFigureOut">
              <a:rPr lang="en-NZ" smtClean="0"/>
              <a:t>22/11/2018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1246-ABD2-407B-9FCD-8DD3DA473A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642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F6A6-FCC0-422B-BD89-F1DE805D53B4}" type="datetimeFigureOut">
              <a:rPr lang="en-NZ" smtClean="0"/>
              <a:t>22/11/2018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1246-ABD2-407B-9FCD-8DD3DA473A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593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F6A6-FCC0-422B-BD89-F1DE805D53B4}" type="datetimeFigureOut">
              <a:rPr lang="en-NZ" smtClean="0"/>
              <a:t>22/11/2018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1246-ABD2-407B-9FCD-8DD3DA473A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884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F6A6-FCC0-422B-BD89-F1DE805D53B4}" type="datetimeFigureOut">
              <a:rPr lang="en-NZ" smtClean="0"/>
              <a:t>22/11/2018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1246-ABD2-407B-9FCD-8DD3DA473A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231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F6A6-FCC0-422B-BD89-F1DE805D53B4}" type="datetimeFigureOut">
              <a:rPr lang="en-NZ" smtClean="0"/>
              <a:t>22/11/2018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1246-ABD2-407B-9FCD-8DD3DA473A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23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F6A6-FCC0-422B-BD89-F1DE805D53B4}" type="datetimeFigureOut">
              <a:rPr lang="en-NZ" smtClean="0"/>
              <a:t>22/11/2018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1246-ABD2-407B-9FCD-8DD3DA473A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881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F6A6-FCC0-422B-BD89-F1DE805D53B4}" type="datetimeFigureOut">
              <a:rPr lang="en-NZ" smtClean="0"/>
              <a:t>22/11/2018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1246-ABD2-407B-9FCD-8DD3DA473A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722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F6A6-FCC0-422B-BD89-F1DE805D53B4}" type="datetimeFigureOut">
              <a:rPr lang="en-NZ" smtClean="0"/>
              <a:t>22/11/2018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1246-ABD2-407B-9FCD-8DD3DA473A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627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6F6A6-FCC0-422B-BD89-F1DE805D53B4}" type="datetimeFigureOut">
              <a:rPr lang="en-NZ" smtClean="0"/>
              <a:t>22/11/2018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71246-ABD2-407B-9FCD-8DD3DA473A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36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Unit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Bradley Beecham</a:t>
            </a:r>
          </a:p>
          <a:p>
            <a:r>
              <a:rPr lang="en-NZ" dirty="0"/>
              <a:t>2018-04</a:t>
            </a:r>
          </a:p>
        </p:txBody>
      </p:sp>
    </p:spTree>
    <p:extLst>
      <p:ext uri="{BB962C8B-B14F-4D97-AF65-F5344CB8AC3E}">
        <p14:creationId xmlns:p14="http://schemas.microsoft.com/office/powerpoint/2010/main" val="205726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6CC18E7-05D1-47C9-B18A-E7D571727110}"/>
              </a:ext>
            </a:extLst>
          </p:cNvPr>
          <p:cNvGrpSpPr/>
          <p:nvPr/>
        </p:nvGrpSpPr>
        <p:grpSpPr>
          <a:xfrm>
            <a:off x="2770603" y="1664677"/>
            <a:ext cx="6502351" cy="4665655"/>
            <a:chOff x="3614664" y="553488"/>
            <a:chExt cx="7554780" cy="5917521"/>
          </a:xfrm>
        </p:grpSpPr>
        <p:pic>
          <p:nvPicPr>
            <p:cNvPr id="1026" name="Picture 2" descr="https://martinfowler.com/bliki/images/unitTest/sketch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4664" y="553488"/>
              <a:ext cx="7554780" cy="591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safety ne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9215" y="1638965"/>
              <a:ext cx="776749" cy="581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Image result for safety ne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5964" y="1690688"/>
              <a:ext cx="788118" cy="590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Image result for safety ne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5451" y="1879051"/>
              <a:ext cx="788118" cy="590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Image result for safety ne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1905" y="2281016"/>
              <a:ext cx="788118" cy="590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Image result for safety ne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0638" y="2576180"/>
              <a:ext cx="1038061" cy="777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 result for safety ne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0982" y="2576180"/>
              <a:ext cx="788118" cy="590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Image result for safety ne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7846" y="2581057"/>
              <a:ext cx="788118" cy="590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Image result for safety ne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3561" y="3166508"/>
              <a:ext cx="788118" cy="590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Image result for safety ne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9640" y="3217084"/>
              <a:ext cx="788118" cy="590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Image result for safety ne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1392" y="3405447"/>
              <a:ext cx="788118" cy="590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Image result for safety ne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3144" y="3217084"/>
              <a:ext cx="964382" cy="72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safety ne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581" y="3802535"/>
              <a:ext cx="788118" cy="590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Image result for safety ne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2463" y="4385063"/>
              <a:ext cx="788118" cy="590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Image result for safety ne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0581" y="4328838"/>
              <a:ext cx="788118" cy="590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Image result for safety ne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4286" y="4643064"/>
              <a:ext cx="788118" cy="590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Image result for safety ne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8345" y="3956760"/>
              <a:ext cx="865354" cy="648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Image result for safety ne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6529" y="4392864"/>
              <a:ext cx="1122147" cy="840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4A58A8E7-2B14-4299-9035-DA94D3F9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NZ" dirty="0"/>
              <a:t>Safety Nets</a:t>
            </a:r>
          </a:p>
        </p:txBody>
      </p:sp>
    </p:spTree>
    <p:extLst>
      <p:ext uri="{BB962C8B-B14F-4D97-AF65-F5344CB8AC3E}">
        <p14:creationId xmlns:p14="http://schemas.microsoft.com/office/powerpoint/2010/main" val="144724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Testing Pyramid</a:t>
            </a:r>
          </a:p>
        </p:txBody>
      </p:sp>
      <p:pic>
        <p:nvPicPr>
          <p:cNvPr id="4" name="Picture 4" descr="https://martinfowler.com/bliki/images/testPyramid/test-pyramid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595" y="3058409"/>
            <a:ext cx="5641728" cy="310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b="10171"/>
          <a:stretch/>
        </p:blipFill>
        <p:spPr>
          <a:xfrm>
            <a:off x="5508398" y="1196695"/>
            <a:ext cx="1175203" cy="16272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28337" y="1488830"/>
            <a:ext cx="3892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Brittle – sensitive to change</a:t>
            </a:r>
          </a:p>
          <a:p>
            <a:r>
              <a:rPr lang="en-NZ" dirty="0"/>
              <a:t>More prone to intermittent failure</a:t>
            </a:r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510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NZ"/>
              <a:t>Characteristics of Unit Tests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Z" dirty="0"/>
              <a:t>Focus on small parts at a time</a:t>
            </a:r>
            <a:r>
              <a:rPr lang="en-NZ" sz="2000" dirty="0"/>
              <a:t> - </a:t>
            </a:r>
            <a:r>
              <a:rPr lang="en-NZ" sz="2000" i="1" dirty="0"/>
              <a:t>what is a unit</a:t>
            </a:r>
            <a:r>
              <a:rPr lang="en-NZ" sz="20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Execute in milliseconds</a:t>
            </a:r>
            <a:r>
              <a:rPr lang="en-NZ" sz="2400" dirty="0"/>
              <a:t> </a:t>
            </a:r>
            <a:r>
              <a:rPr lang="en-NZ" sz="2000" dirty="0"/>
              <a:t>– </a:t>
            </a:r>
            <a:r>
              <a:rPr lang="en-NZ" sz="2000" i="1" dirty="0"/>
              <a:t>what is an acceptable time for suite?</a:t>
            </a:r>
            <a:endParaRPr lang="en-NZ" sz="2400" i="1" dirty="0"/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Run as regularly and as often as possible.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Written by programmers.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Integral part of CI / CD.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8189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cdn-images-1.medium.com/max/1600/1*NzMKhRyHJT0myaBb7-A7HQ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014" y="726428"/>
            <a:ext cx="6318373" cy="314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/>
              <a:t>Ways of Being Useful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1690687"/>
            <a:ext cx="8587152" cy="391294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NZ" sz="3300" dirty="0"/>
              <a:t>Instant feedback.</a:t>
            </a:r>
          </a:p>
          <a:p>
            <a:pPr marL="514350" indent="-514350">
              <a:buFont typeface="+mj-lt"/>
              <a:buAutoNum type="arabicPeriod"/>
            </a:pPr>
            <a:r>
              <a:rPr lang="en-NZ" sz="3300" dirty="0"/>
              <a:t>Speed of testing (n) cases.</a:t>
            </a:r>
          </a:p>
          <a:p>
            <a:pPr marL="514350" indent="-514350">
              <a:buFont typeface="+mj-lt"/>
              <a:buAutoNum type="arabicPeriod"/>
            </a:pPr>
            <a:r>
              <a:rPr lang="en-NZ" sz="3300" dirty="0"/>
              <a:t>Fosters good design.</a:t>
            </a:r>
          </a:p>
          <a:p>
            <a:pPr marL="514350" indent="-514350">
              <a:buFont typeface="+mj-lt"/>
              <a:buAutoNum type="arabicPeriod"/>
            </a:pPr>
            <a:r>
              <a:rPr lang="en-NZ" sz="3300" dirty="0"/>
              <a:t>Safety when refactoring.</a:t>
            </a:r>
          </a:p>
          <a:p>
            <a:pPr marL="514350" indent="-514350">
              <a:buFont typeface="+mj-lt"/>
              <a:buAutoNum type="arabicPeriod"/>
            </a:pPr>
            <a:r>
              <a:rPr lang="en-NZ" sz="3300" dirty="0"/>
              <a:t>Helpful to understand code.</a:t>
            </a:r>
          </a:p>
          <a:p>
            <a:pPr marL="514350" indent="-514350">
              <a:buFont typeface="+mj-lt"/>
              <a:buAutoNum type="arabicPeriod"/>
            </a:pPr>
            <a:r>
              <a:rPr lang="en-NZ" sz="3300" dirty="0"/>
              <a:t>Highlight cases you never thought of.</a:t>
            </a:r>
          </a:p>
          <a:p>
            <a:pPr marL="514350" indent="-514350">
              <a:buFont typeface="+mj-lt"/>
              <a:buAutoNum type="arabicPeriod"/>
            </a:pPr>
            <a:r>
              <a:rPr lang="en-NZ" sz="3300" dirty="0"/>
              <a:t>Tells you when you are done.</a:t>
            </a:r>
          </a:p>
          <a:p>
            <a:pPr marL="514350" indent="-514350">
              <a:buFont typeface="+mj-lt"/>
              <a:buAutoNum type="arabicPeriod"/>
            </a:pPr>
            <a:r>
              <a:rPr lang="en-NZ" sz="3300" dirty="0"/>
              <a:t>Quality</a:t>
            </a:r>
          </a:p>
          <a:p>
            <a:pPr marL="514350" indent="-514350">
              <a:buFont typeface="+mj-lt"/>
              <a:buAutoNum type="arabicPeriod"/>
            </a:pP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216540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Barriers to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Z" dirty="0"/>
              <a:t>No time - </a:t>
            </a:r>
            <a:r>
              <a:rPr lang="en-NZ" sz="2000" dirty="0"/>
              <a:t>Talk your product owner and ask what the quality requirements are. Build testing time into your story pointing.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Convoluted codebase </a:t>
            </a:r>
            <a:r>
              <a:rPr lang="en-NZ" sz="2000" dirty="0"/>
              <a:t>– probably because of short-term objectives at the expense of investing in longer-term code maintainability. Linked to #1</a:t>
            </a:r>
          </a:p>
          <a:p>
            <a:pPr marL="514350" indent="-514350">
              <a:buFont typeface="+mj-lt"/>
              <a:buAutoNum type="arabicPeriod"/>
            </a:pPr>
            <a:endParaRPr lang="en-NZ" sz="2000" dirty="0"/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Google </a:t>
            </a:r>
            <a:r>
              <a:rPr lang="en-NZ" dirty="0" err="1"/>
              <a:t>dem.</a:t>
            </a:r>
            <a:r>
              <a:rPr lang="en-N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60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they make you feel</a:t>
            </a:r>
          </a:p>
        </p:txBody>
      </p:sp>
      <p:pic>
        <p:nvPicPr>
          <p:cNvPr id="4" name="Picture 2" descr="Image result for feeling of comfort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" r="3" b="3"/>
          <a:stretch/>
        </p:blipFill>
        <p:spPr bwMode="auto">
          <a:xfrm>
            <a:off x="2699238" y="1690688"/>
            <a:ext cx="6793523" cy="465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76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</TotalTime>
  <Words>379</Words>
  <Application>Microsoft Office PowerPoint</Application>
  <PresentationFormat>Widescreen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Unit Testing</vt:lpstr>
      <vt:lpstr>Safety Nets</vt:lpstr>
      <vt:lpstr>Testing Pyramid</vt:lpstr>
      <vt:lpstr>Characteristics of Unit Tests</vt:lpstr>
      <vt:lpstr>Ways of Being Useful</vt:lpstr>
      <vt:lpstr>Barriers to testing</vt:lpstr>
      <vt:lpstr>How they make you feel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Bradley Beecham</dc:creator>
  <cp:lastModifiedBy>Bradley Beecham</cp:lastModifiedBy>
  <cp:revision>40</cp:revision>
  <dcterms:created xsi:type="dcterms:W3CDTF">2018-03-31T20:52:12Z</dcterms:created>
  <dcterms:modified xsi:type="dcterms:W3CDTF">2018-11-21T20:26:42Z</dcterms:modified>
</cp:coreProperties>
</file>