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d8bf771e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d8bf771e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9df29a9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9df29a9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9df29a9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9df29a9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76dcb74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76dcb74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75900" y="18637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ads filter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981750" y="29328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Increase user experience and ads click rate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529675" y="1489650"/>
            <a:ext cx="8302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User base company(such as instagram, facebook, amazon, etc) who have large amount of users with multiple interests.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the user experience - Users get a large amount of ads each day, and most of the ads the user are experiencing are not something </a:t>
            </a:r>
            <a:r>
              <a:rPr lang="en"/>
              <a:t>they are interested in, therefore, causing annoyance and discomfort when the user see ads that they do not like.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the clicking rate of the users - With the ads being filtered and users are being exposed to the ads they are </a:t>
            </a:r>
            <a:r>
              <a:rPr lang="en"/>
              <a:t>interested in, they are more likely to click on the ads presented.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the amount of ads posting companies - With the increase of the click rate, the amount of companies who want to post ads with the ads filter system increases.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this bring?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users- With the increase in user experience, more users would accept using the company product.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ads selections - With the increase in </a:t>
            </a:r>
            <a:r>
              <a:rPr lang="en"/>
              <a:t>companies who want to post ads, the selections of ads increase, allowing even more variants and more click rates.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developments - From the user ads clicking data and the user preference data, we can be more precise on what a user is looking for, and </a:t>
            </a:r>
            <a:r>
              <a:rPr lang="en"/>
              <a:t>develop</a:t>
            </a:r>
            <a:r>
              <a:rPr lang="en"/>
              <a:t> the system accordingly.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3580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Elements(How does it work)	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data- Collect user data from user base site, including the user’s age, preference,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 the target for specific ads, according to the user data that is collected.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ads filter to assign the ad to corresponding users, where only those users will be getting the ads.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