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48831-796B-4390-817B-C3DE57247DD1}" v="6" dt="2023-05-09T04:12:39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eong" userId="6c3cb020-5506-4e27-b58b-62c5d41edd9d" providerId="ADAL" clId="{34248831-796B-4390-817B-C3DE57247DD1}"/>
    <pc:docChg chg="undo custSel addSld modSld">
      <pc:chgData name="Andrew Leong" userId="6c3cb020-5506-4e27-b58b-62c5d41edd9d" providerId="ADAL" clId="{34248831-796B-4390-817B-C3DE57247DD1}" dt="2023-05-10T01:23:34.849" v="939" actId="20577"/>
      <pc:docMkLst>
        <pc:docMk/>
      </pc:docMkLst>
      <pc:sldChg chg="addSp delSp modSp mod">
        <pc:chgData name="Andrew Leong" userId="6c3cb020-5506-4e27-b58b-62c5d41edd9d" providerId="ADAL" clId="{34248831-796B-4390-817B-C3DE57247DD1}" dt="2023-05-10T01:23:34.849" v="939" actId="20577"/>
        <pc:sldMkLst>
          <pc:docMk/>
          <pc:sldMk cId="109857222" sldId="256"/>
        </pc:sldMkLst>
        <pc:spChg chg="mod">
          <ac:chgData name="Andrew Leong" userId="6c3cb020-5506-4e27-b58b-62c5d41edd9d" providerId="ADAL" clId="{34248831-796B-4390-817B-C3DE57247DD1}" dt="2023-05-10T01:23:34.849" v="939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Andrew Leong" userId="6c3cb020-5506-4e27-b58b-62c5d41edd9d" providerId="ADAL" clId="{34248831-796B-4390-817B-C3DE57247DD1}" dt="2023-05-09T04:11:57.963" v="77" actId="478"/>
          <ac:spMkLst>
            <pc:docMk/>
            <pc:sldMk cId="109857222" sldId="256"/>
            <ac:spMk id="3" creationId="{00000000-0000-0000-0000-000000000000}"/>
          </ac:spMkLst>
        </pc:spChg>
        <pc:graphicFrameChg chg="add mod modGraphic">
          <ac:chgData name="Andrew Leong" userId="6c3cb020-5506-4e27-b58b-62c5d41edd9d" providerId="ADAL" clId="{34248831-796B-4390-817B-C3DE57247DD1}" dt="2023-05-09T04:14:52.174" v="245" actId="1076"/>
          <ac:graphicFrameMkLst>
            <pc:docMk/>
            <pc:sldMk cId="109857222" sldId="256"/>
            <ac:graphicFrameMk id="4" creationId="{6434EAFD-D6FB-A227-186E-8AE8C6791872}"/>
          </ac:graphicFrameMkLst>
        </pc:graphicFrameChg>
      </pc:sldChg>
      <pc:sldChg chg="modSp new mod">
        <pc:chgData name="Andrew Leong" userId="6c3cb020-5506-4e27-b58b-62c5d41edd9d" providerId="ADAL" clId="{34248831-796B-4390-817B-C3DE57247DD1}" dt="2023-05-09T04:18:27.893" v="470" actId="20577"/>
        <pc:sldMkLst>
          <pc:docMk/>
          <pc:sldMk cId="3803061166" sldId="257"/>
        </pc:sldMkLst>
        <pc:spChg chg="mod">
          <ac:chgData name="Andrew Leong" userId="6c3cb020-5506-4e27-b58b-62c5d41edd9d" providerId="ADAL" clId="{34248831-796B-4390-817B-C3DE57247DD1}" dt="2023-05-09T04:16:43.143" v="390" actId="20577"/>
          <ac:spMkLst>
            <pc:docMk/>
            <pc:sldMk cId="3803061166" sldId="257"/>
            <ac:spMk id="2" creationId="{2AB5A868-1EFC-4CC3-E498-D84CDCB34DBD}"/>
          </ac:spMkLst>
        </pc:spChg>
        <pc:spChg chg="mod">
          <ac:chgData name="Andrew Leong" userId="6c3cb020-5506-4e27-b58b-62c5d41edd9d" providerId="ADAL" clId="{34248831-796B-4390-817B-C3DE57247DD1}" dt="2023-05-09T04:18:27.893" v="470" actId="20577"/>
          <ac:spMkLst>
            <pc:docMk/>
            <pc:sldMk cId="3803061166" sldId="257"/>
            <ac:spMk id="3" creationId="{348F8307-3C5C-DD28-03CF-CC932116895C}"/>
          </ac:spMkLst>
        </pc:spChg>
      </pc:sldChg>
      <pc:sldChg chg="modSp new mod">
        <pc:chgData name="Andrew Leong" userId="6c3cb020-5506-4e27-b58b-62c5d41edd9d" providerId="ADAL" clId="{34248831-796B-4390-817B-C3DE57247DD1}" dt="2023-05-09T04:18:48.716" v="582" actId="20577"/>
        <pc:sldMkLst>
          <pc:docMk/>
          <pc:sldMk cId="921015216" sldId="258"/>
        </pc:sldMkLst>
        <pc:spChg chg="mod">
          <ac:chgData name="Andrew Leong" userId="6c3cb020-5506-4e27-b58b-62c5d41edd9d" providerId="ADAL" clId="{34248831-796B-4390-817B-C3DE57247DD1}" dt="2023-05-09T04:16:19.490" v="342" actId="20577"/>
          <ac:spMkLst>
            <pc:docMk/>
            <pc:sldMk cId="921015216" sldId="258"/>
            <ac:spMk id="2" creationId="{3C3A1B76-AC4B-9AD7-5AA7-8F8923483FBE}"/>
          </ac:spMkLst>
        </pc:spChg>
        <pc:spChg chg="mod">
          <ac:chgData name="Andrew Leong" userId="6c3cb020-5506-4e27-b58b-62c5d41edd9d" providerId="ADAL" clId="{34248831-796B-4390-817B-C3DE57247DD1}" dt="2023-05-09T04:18:48.716" v="582" actId="20577"/>
          <ac:spMkLst>
            <pc:docMk/>
            <pc:sldMk cId="921015216" sldId="258"/>
            <ac:spMk id="3" creationId="{C9EDC448-3D33-4201-78C1-218553278721}"/>
          </ac:spMkLst>
        </pc:spChg>
      </pc:sldChg>
      <pc:sldChg chg="modSp new mod">
        <pc:chgData name="Andrew Leong" userId="6c3cb020-5506-4e27-b58b-62c5d41edd9d" providerId="ADAL" clId="{34248831-796B-4390-817B-C3DE57247DD1}" dt="2023-05-09T04:19:02.416" v="654" actId="20577"/>
        <pc:sldMkLst>
          <pc:docMk/>
          <pc:sldMk cId="1818991291" sldId="259"/>
        </pc:sldMkLst>
        <pc:spChg chg="mod">
          <ac:chgData name="Andrew Leong" userId="6c3cb020-5506-4e27-b58b-62c5d41edd9d" providerId="ADAL" clId="{34248831-796B-4390-817B-C3DE57247DD1}" dt="2023-05-09T04:16:26.505" v="362" actId="20577"/>
          <ac:spMkLst>
            <pc:docMk/>
            <pc:sldMk cId="1818991291" sldId="259"/>
            <ac:spMk id="2" creationId="{0F1B027D-502E-D571-ECE6-2AFC5A54A57A}"/>
          </ac:spMkLst>
        </pc:spChg>
        <pc:spChg chg="mod">
          <ac:chgData name="Andrew Leong" userId="6c3cb020-5506-4e27-b58b-62c5d41edd9d" providerId="ADAL" clId="{34248831-796B-4390-817B-C3DE57247DD1}" dt="2023-05-09T04:19:02.416" v="654" actId="20577"/>
          <ac:spMkLst>
            <pc:docMk/>
            <pc:sldMk cId="1818991291" sldId="259"/>
            <ac:spMk id="3" creationId="{B30507F5-43A5-2CD4-0B55-9B3B44E391D8}"/>
          </ac:spMkLst>
        </pc:spChg>
      </pc:sldChg>
      <pc:sldChg chg="modSp new mod">
        <pc:chgData name="Andrew Leong" userId="6c3cb020-5506-4e27-b58b-62c5d41edd9d" providerId="ADAL" clId="{34248831-796B-4390-817B-C3DE57247DD1}" dt="2023-05-09T04:26:36.584" v="747" actId="20577"/>
        <pc:sldMkLst>
          <pc:docMk/>
          <pc:sldMk cId="3446130635" sldId="260"/>
        </pc:sldMkLst>
        <pc:spChg chg="mod">
          <ac:chgData name="Andrew Leong" userId="6c3cb020-5506-4e27-b58b-62c5d41edd9d" providerId="ADAL" clId="{34248831-796B-4390-817B-C3DE57247DD1}" dt="2023-05-09T04:17:05.206" v="398" actId="20577"/>
          <ac:spMkLst>
            <pc:docMk/>
            <pc:sldMk cId="3446130635" sldId="260"/>
            <ac:spMk id="2" creationId="{69FBBA53-B1A4-F0FD-7204-3B7E085F198B}"/>
          </ac:spMkLst>
        </pc:spChg>
        <pc:spChg chg="mod">
          <ac:chgData name="Andrew Leong" userId="6c3cb020-5506-4e27-b58b-62c5d41edd9d" providerId="ADAL" clId="{34248831-796B-4390-817B-C3DE57247DD1}" dt="2023-05-09T04:26:36.584" v="747" actId="20577"/>
          <ac:spMkLst>
            <pc:docMk/>
            <pc:sldMk cId="3446130635" sldId="260"/>
            <ac:spMk id="3" creationId="{3CBBB6A1-0A5E-C90F-463E-9E5369F3139D}"/>
          </ac:spMkLst>
        </pc:spChg>
      </pc:sldChg>
      <pc:sldChg chg="modSp new mod">
        <pc:chgData name="Andrew Leong" userId="6c3cb020-5506-4e27-b58b-62c5d41edd9d" providerId="ADAL" clId="{34248831-796B-4390-817B-C3DE57247DD1}" dt="2023-05-09T04:27:17.992" v="792" actId="20577"/>
        <pc:sldMkLst>
          <pc:docMk/>
          <pc:sldMk cId="939561645" sldId="261"/>
        </pc:sldMkLst>
        <pc:spChg chg="mod">
          <ac:chgData name="Andrew Leong" userId="6c3cb020-5506-4e27-b58b-62c5d41edd9d" providerId="ADAL" clId="{34248831-796B-4390-817B-C3DE57247DD1}" dt="2023-05-09T04:27:17.992" v="792" actId="20577"/>
          <ac:spMkLst>
            <pc:docMk/>
            <pc:sldMk cId="939561645" sldId="261"/>
            <ac:spMk id="2" creationId="{1A0F5C7F-836A-90FA-9877-6FE7E1FC7D68}"/>
          </ac:spMkLst>
        </pc:spChg>
        <pc:spChg chg="mod">
          <ac:chgData name="Andrew Leong" userId="6c3cb020-5506-4e27-b58b-62c5d41edd9d" providerId="ADAL" clId="{34248831-796B-4390-817B-C3DE57247DD1}" dt="2023-05-09T02:32:54.275" v="9"/>
          <ac:spMkLst>
            <pc:docMk/>
            <pc:sldMk cId="939561645" sldId="261"/>
            <ac:spMk id="3" creationId="{81A72BC3-CC28-BE55-B146-BFCCF1E14536}"/>
          </ac:spMkLst>
        </pc:spChg>
      </pc:sldChg>
      <pc:sldChg chg="modSp new mod">
        <pc:chgData name="Andrew Leong" userId="6c3cb020-5506-4e27-b58b-62c5d41edd9d" providerId="ADAL" clId="{34248831-796B-4390-817B-C3DE57247DD1}" dt="2023-05-09T04:27:26.610" v="809" actId="20577"/>
        <pc:sldMkLst>
          <pc:docMk/>
          <pc:sldMk cId="342333972" sldId="262"/>
        </pc:sldMkLst>
        <pc:spChg chg="mod">
          <ac:chgData name="Andrew Leong" userId="6c3cb020-5506-4e27-b58b-62c5d41edd9d" providerId="ADAL" clId="{34248831-796B-4390-817B-C3DE57247DD1}" dt="2023-05-09T04:27:26.610" v="809" actId="20577"/>
          <ac:spMkLst>
            <pc:docMk/>
            <pc:sldMk cId="342333972" sldId="262"/>
            <ac:spMk id="2" creationId="{2BBB4AA2-DD6A-9F18-5D3F-9231CBE8CFCF}"/>
          </ac:spMkLst>
        </pc:spChg>
      </pc:sldChg>
      <pc:sldChg chg="modSp new mod">
        <pc:chgData name="Andrew Leong" userId="6c3cb020-5506-4e27-b58b-62c5d41edd9d" providerId="ADAL" clId="{34248831-796B-4390-817B-C3DE57247DD1}" dt="2023-05-09T04:27:35.102" v="820" actId="20577"/>
        <pc:sldMkLst>
          <pc:docMk/>
          <pc:sldMk cId="1347961621" sldId="263"/>
        </pc:sldMkLst>
        <pc:spChg chg="mod">
          <ac:chgData name="Andrew Leong" userId="6c3cb020-5506-4e27-b58b-62c5d41edd9d" providerId="ADAL" clId="{34248831-796B-4390-817B-C3DE57247DD1}" dt="2023-05-09T04:27:35.102" v="820" actId="20577"/>
          <ac:spMkLst>
            <pc:docMk/>
            <pc:sldMk cId="1347961621" sldId="263"/>
            <ac:spMk id="2" creationId="{8C8C93C7-4AE4-B67C-6E1D-E00A6D18E2FA}"/>
          </ac:spMkLst>
        </pc:spChg>
      </pc:sldChg>
      <pc:sldChg chg="modSp new mod">
        <pc:chgData name="Andrew Leong" userId="6c3cb020-5506-4e27-b58b-62c5d41edd9d" providerId="ADAL" clId="{34248831-796B-4390-817B-C3DE57247DD1}" dt="2023-05-09T04:28:10.888" v="845" actId="20577"/>
        <pc:sldMkLst>
          <pc:docMk/>
          <pc:sldMk cId="4112412763" sldId="264"/>
        </pc:sldMkLst>
        <pc:spChg chg="mod">
          <ac:chgData name="Andrew Leong" userId="6c3cb020-5506-4e27-b58b-62c5d41edd9d" providerId="ADAL" clId="{34248831-796B-4390-817B-C3DE57247DD1}" dt="2023-05-09T04:28:10.888" v="845" actId="20577"/>
          <ac:spMkLst>
            <pc:docMk/>
            <pc:sldMk cId="4112412763" sldId="264"/>
            <ac:spMk id="2" creationId="{FEE416EB-F960-A179-DB17-61EACF1B393E}"/>
          </ac:spMkLst>
        </pc:spChg>
      </pc:sldChg>
      <pc:sldChg chg="modSp new mod">
        <pc:chgData name="Andrew Leong" userId="6c3cb020-5506-4e27-b58b-62c5d41edd9d" providerId="ADAL" clId="{34248831-796B-4390-817B-C3DE57247DD1}" dt="2023-05-09T04:28:15.775" v="863" actId="20577"/>
        <pc:sldMkLst>
          <pc:docMk/>
          <pc:sldMk cId="2005087654" sldId="265"/>
        </pc:sldMkLst>
        <pc:spChg chg="mod">
          <ac:chgData name="Andrew Leong" userId="6c3cb020-5506-4e27-b58b-62c5d41edd9d" providerId="ADAL" clId="{34248831-796B-4390-817B-C3DE57247DD1}" dt="2023-05-09T04:28:15.775" v="863" actId="20577"/>
          <ac:spMkLst>
            <pc:docMk/>
            <pc:sldMk cId="2005087654" sldId="265"/>
            <ac:spMk id="2" creationId="{96A6567C-79D9-6B99-F7C7-5DA7C28EAFB1}"/>
          </ac:spMkLst>
        </pc:spChg>
      </pc:sldChg>
      <pc:sldChg chg="modSp new mod">
        <pc:chgData name="Andrew Leong" userId="6c3cb020-5506-4e27-b58b-62c5d41edd9d" providerId="ADAL" clId="{34248831-796B-4390-817B-C3DE57247DD1}" dt="2023-05-09T04:28:24.648" v="888" actId="20577"/>
        <pc:sldMkLst>
          <pc:docMk/>
          <pc:sldMk cId="353481004" sldId="266"/>
        </pc:sldMkLst>
        <pc:spChg chg="mod">
          <ac:chgData name="Andrew Leong" userId="6c3cb020-5506-4e27-b58b-62c5d41edd9d" providerId="ADAL" clId="{34248831-796B-4390-817B-C3DE57247DD1}" dt="2023-05-09T04:28:24.648" v="888" actId="20577"/>
          <ac:spMkLst>
            <pc:docMk/>
            <pc:sldMk cId="353481004" sldId="266"/>
            <ac:spMk id="2" creationId="{E31499CF-3CA0-85A2-F278-EFB19FF9E1FF}"/>
          </ac:spMkLst>
        </pc:spChg>
      </pc:sldChg>
      <pc:sldChg chg="modSp new mod">
        <pc:chgData name="Andrew Leong" userId="6c3cb020-5506-4e27-b58b-62c5d41edd9d" providerId="ADAL" clId="{34248831-796B-4390-817B-C3DE57247DD1}" dt="2023-05-09T04:30:26.990" v="900" actId="20577"/>
        <pc:sldMkLst>
          <pc:docMk/>
          <pc:sldMk cId="3398726678" sldId="267"/>
        </pc:sldMkLst>
        <pc:spChg chg="mod">
          <ac:chgData name="Andrew Leong" userId="6c3cb020-5506-4e27-b58b-62c5d41edd9d" providerId="ADAL" clId="{34248831-796B-4390-817B-C3DE57247DD1}" dt="2023-05-09T04:30:26.990" v="900" actId="20577"/>
          <ac:spMkLst>
            <pc:docMk/>
            <pc:sldMk cId="3398726678" sldId="267"/>
            <ac:spMk id="2" creationId="{CF2B5D57-3C2C-9D74-46FA-615030F822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3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4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952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957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252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429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27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0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1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4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34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09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61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53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62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1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74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166219"/>
            <a:ext cx="8915399" cy="2262781"/>
          </a:xfrm>
        </p:spPr>
        <p:txBody>
          <a:bodyPr>
            <a:noAutofit/>
          </a:bodyPr>
          <a:lstStyle/>
          <a:p>
            <a:r>
              <a:rPr lang="en-GB" sz="4400" dirty="0" err="1"/>
              <a:t>Haha</a:t>
            </a:r>
            <a:r>
              <a:rPr lang="en-GB" sz="4400" dirty="0"/>
              <a:t> funny no longer need this</a:t>
            </a:r>
            <a:br>
              <a:rPr lang="en-GB" sz="4400" dirty="0"/>
            </a:br>
            <a:r>
              <a:rPr lang="en-GB" sz="4400" dirty="0"/>
              <a:t>Showcase Presentation:</a:t>
            </a:r>
            <a:br>
              <a:rPr lang="en-GB" sz="4400" dirty="0"/>
            </a:br>
            <a:r>
              <a:rPr lang="en-GB" sz="4400" dirty="0"/>
              <a:t>Portable Electroluminescence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34EAFD-D6FB-A227-186E-8AE8C6791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55448"/>
              </p:ext>
            </p:extLst>
          </p:nvPr>
        </p:nvGraphicFramePr>
        <p:xfrm>
          <a:off x="2589213" y="396671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046517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8173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ysClr val="windowText" lastClr="000000"/>
                          </a:solidFill>
                        </a:rPr>
                        <a:t>Team Solar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52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ysClr val="windowText" lastClr="000000"/>
                          </a:solidFill>
                        </a:rPr>
                        <a:t>Andrew Leong (u6283651)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ysClr val="windowText" lastClr="000000"/>
                          </a:solidFill>
                        </a:rPr>
                        <a:t>Levi Zhang (u6972739)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391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ysClr val="windowText" lastClr="000000"/>
                          </a:solidFill>
                        </a:rPr>
                        <a:t>Balaji Radhakrishnan (u7322353)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ysClr val="windowText" lastClr="000000"/>
                          </a:solidFill>
                        </a:rPr>
                        <a:t>Yixin</a:t>
                      </a:r>
                      <a:r>
                        <a:rPr lang="en-AU" dirty="0">
                          <a:solidFill>
                            <a:sysClr val="windowText" lastClr="000000"/>
                          </a:solidFill>
                        </a:rPr>
                        <a:t> Lu (u7411857)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21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ysClr val="windowText" lastClr="000000"/>
                          </a:solidFill>
                        </a:rPr>
                        <a:t>Bhargav Ashok (u7172176)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ysClr val="windowText" lastClr="000000"/>
                          </a:solidFill>
                        </a:rPr>
                        <a:t>Zhengdao</a:t>
                      </a:r>
                      <a:r>
                        <a:rPr lang="en-AU" dirty="0">
                          <a:solidFill>
                            <a:sysClr val="windowText" lastClr="000000"/>
                          </a:solidFill>
                        </a:rPr>
                        <a:t> Zhou (u6706891)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8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567C-79D9-6B99-F7C7-5DA7C28E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Initial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DB4D-F2C3-4544-F5F7-21895369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508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99CF-3CA0-85A2-F278-EFB19FF9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Rooms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98EF6-A9E7-C0C4-4678-6E6F474C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48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5D57-3C2C-9D74-46FA-615030F8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3D33-7AC8-02E6-EF83-FCABD3D2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72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A868-1EFC-4CC3-E498-D84CDCB3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Electroluminescence of Solar Panels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8307-3C5C-DD28-03CF-CC932116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Intro into what EL for solar panels is and why its important</a:t>
            </a:r>
          </a:p>
        </p:txBody>
      </p:sp>
    </p:spTree>
    <p:extLst>
      <p:ext uri="{BB962C8B-B14F-4D97-AF65-F5344CB8AC3E}">
        <p14:creationId xmlns:p14="http://schemas.microsoft.com/office/powerpoint/2010/main" val="380306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1B76-AC4B-9AD7-5AA7-8F892348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Existing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C448-3D33-4201-78C1-21855327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Current way of doing things, requiring low lighting conditions and high cost equipment</a:t>
            </a:r>
          </a:p>
        </p:txBody>
      </p:sp>
    </p:spTree>
    <p:extLst>
      <p:ext uri="{BB962C8B-B14F-4D97-AF65-F5344CB8AC3E}">
        <p14:creationId xmlns:p14="http://schemas.microsoft.com/office/powerpoint/2010/main" val="92101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027D-502E-D571-ECE6-2AFC5A54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07F5-43A5-2CD4-0B55-9B3B44E3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Problem we are trying to solve and the scope</a:t>
            </a:r>
          </a:p>
        </p:txBody>
      </p:sp>
    </p:spTree>
    <p:extLst>
      <p:ext uri="{BB962C8B-B14F-4D97-AF65-F5344CB8AC3E}">
        <p14:creationId xmlns:p14="http://schemas.microsoft.com/office/powerpoint/2010/main" val="181899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BA53-B1A4-F0FD-7204-3B7E085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B6A1-0A5E-C90F-463E-9E5369F3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project has delivered value</a:t>
            </a:r>
          </a:p>
          <a:p>
            <a:r>
              <a:rPr lang="en-AU" dirty="0"/>
              <a:t>Stakeholders</a:t>
            </a:r>
          </a:p>
          <a:p>
            <a:r>
              <a:rPr lang="en-AU" dirty="0"/>
              <a:t>Systems Engineering?</a:t>
            </a:r>
          </a:p>
        </p:txBody>
      </p:sp>
    </p:spTree>
    <p:extLst>
      <p:ext uri="{BB962C8B-B14F-4D97-AF65-F5344CB8AC3E}">
        <p14:creationId xmlns:p14="http://schemas.microsoft.com/office/powerpoint/2010/main" val="344613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5C7F-836A-90FA-9877-6FE7E1FC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Portable Camera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72BC3-CC28-BE55-B146-BFCCF1E1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56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4AA2-DD6A-9F18-5D3F-9231CBE8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Limiter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D64A-6635-7A3B-88FF-1055B2E4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3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93C7-4AE4-B67C-6E1D-E00A6D18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2EFC-2421-7FC3-58E3-3658A021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96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16EB-F960-A179-DB17-61EACF1B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4ACB-AEA6-9CE2-6218-C3429826F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4127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43a509a-6bbe-47f1-ab9d-25e278c6d85a">
      <Terms xmlns="http://schemas.microsoft.com/office/infopath/2007/PartnerControls"/>
    </lcf76f155ced4ddcb4097134ff3c332f>
    <TaxCatchAll xmlns="f98847fe-6052-4e22-a8bc-fd716a0fca6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8B32EC16300444BEF00D0A2A7DC7CA" ma:contentTypeVersion="13" ma:contentTypeDescription="Create a new document." ma:contentTypeScope="" ma:versionID="93f6482967589dfe41159c115a5cdb00">
  <xsd:schema xmlns:xsd="http://www.w3.org/2001/XMLSchema" xmlns:xs="http://www.w3.org/2001/XMLSchema" xmlns:p="http://schemas.microsoft.com/office/2006/metadata/properties" xmlns:ns2="543a509a-6bbe-47f1-ab9d-25e278c6d85a" xmlns:ns3="f98847fe-6052-4e22-a8bc-fd716a0fca64" targetNamespace="http://schemas.microsoft.com/office/2006/metadata/properties" ma:root="true" ma:fieldsID="1e8fda5310b0d3947356cc4a88f5f006" ns2:_="" ns3:_="">
    <xsd:import namespace="543a509a-6bbe-47f1-ab9d-25e278c6d85a"/>
    <xsd:import namespace="f98847fe-6052-4e22-a8bc-fd716a0fca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a509a-6bbe-47f1-ab9d-25e278c6d8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0858339-22dc-49f9-bed0-4b2c0ae499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847fe-6052-4e22-a8bc-fd716a0fca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180f5b49-5e78-4fe8-8f00-d378eb6a26d9}" ma:internalName="TaxCatchAll" ma:showField="CatchAllData" ma:web="f98847fe-6052-4e22-a8bc-fd716a0fca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3C6236-3D31-4E21-9CBD-97F59D5FB177}">
  <ds:schemaRefs>
    <ds:schemaRef ds:uri="http://purl.org/dc/dcmitype/"/>
    <ds:schemaRef ds:uri="f98847fe-6052-4e22-a8bc-fd716a0fca64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543a509a-6bbe-47f1-ab9d-25e278c6d85a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984E309-617F-47E9-940D-528DDA1E9B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991756-CF37-4BAA-A6A7-5DB1BEBC234B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1446</TotalTime>
  <Words>112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Haha funny no longer need this Showcase Presentation: Portable Electroluminescence</vt:lpstr>
      <vt:lpstr>Electroluminescence of Solar Panels</vt:lpstr>
      <vt:lpstr>Existing Methods</vt:lpstr>
      <vt:lpstr>Project Objectives</vt:lpstr>
      <vt:lpstr>Method</vt:lpstr>
      <vt:lpstr>Portable Camera System</vt:lpstr>
      <vt:lpstr>Current Limiter</vt:lpstr>
      <vt:lpstr>Prototype</vt:lpstr>
      <vt:lpstr>Demonstration</vt:lpstr>
      <vt:lpstr>Initial Results</vt:lpstr>
      <vt:lpstr>Rooms for Improvement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Andrew Leong</cp:lastModifiedBy>
  <cp:revision>1</cp:revision>
  <dcterms:created xsi:type="dcterms:W3CDTF">2023-05-09T01:16:12Z</dcterms:created>
  <dcterms:modified xsi:type="dcterms:W3CDTF">2023-05-10T01:23:37Z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0x010100BD8B32EC16300444BEF00D0A2A7DC7CA</vt:lpwstr>
  </property>
  <property fmtid="{D5CDD505-2E9C-101B-9397-08002B2CF9AE}" pid="3" name="MediaServiceImageTags">
    <vt:lpwstr/>
  </property>
</Properties>
</file>