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56" r:id="rId5"/>
    <p:sldId id="263" r:id="rId6"/>
    <p:sldId id="257" r:id="rId7"/>
    <p:sldId id="258" r:id="rId8"/>
    <p:sldId id="261" r:id="rId9"/>
    <p:sldId id="259" r:id="rId10"/>
    <p:sldId id="260" r:id="rId11"/>
    <p:sldId id="264" r:id="rId12"/>
    <p:sldId id="262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090A77-9983-4D0D-9514-8E6554CCD455}" v="31" dt="2023-05-27T04:15:10.569"/>
    <p1510:client id="{8C6C6AA2-A9D4-5531-EDE1-058FFDEC03BA}" v="483" dt="2023-05-27T04:43:07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0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Leong" userId="S::u6283651@anu.edu.au::6c3cb020-5506-4e27-b58b-62c5d41edd9d" providerId="AD" clId="Web-{8C6C6AA2-A9D4-5531-EDE1-058FFDEC03BA}"/>
    <pc:docChg chg="addSld modSld">
      <pc:chgData name="Andrew Leong" userId="S::u6283651@anu.edu.au::6c3cb020-5506-4e27-b58b-62c5d41edd9d" providerId="AD" clId="Web-{8C6C6AA2-A9D4-5531-EDE1-058FFDEC03BA}" dt="2023-05-27T04:43:07.489" v="432" actId="20577"/>
      <pc:docMkLst>
        <pc:docMk/>
      </pc:docMkLst>
      <pc:sldChg chg="modSp">
        <pc:chgData name="Andrew Leong" userId="S::u6283651@anu.edu.au::6c3cb020-5506-4e27-b58b-62c5d41edd9d" providerId="AD" clId="Web-{8C6C6AA2-A9D4-5531-EDE1-058FFDEC03BA}" dt="2023-05-27T04:38:07.430" v="230" actId="20577"/>
        <pc:sldMkLst>
          <pc:docMk/>
          <pc:sldMk cId="2119648003" sldId="259"/>
        </pc:sldMkLst>
        <pc:spChg chg="mod">
          <ac:chgData name="Andrew Leong" userId="S::u6283651@anu.edu.au::6c3cb020-5506-4e27-b58b-62c5d41edd9d" providerId="AD" clId="Web-{8C6C6AA2-A9D4-5531-EDE1-058FFDEC03BA}" dt="2023-05-27T04:38:07.430" v="230" actId="20577"/>
          <ac:spMkLst>
            <pc:docMk/>
            <pc:sldMk cId="2119648003" sldId="259"/>
            <ac:spMk id="3" creationId="{C0080ACA-5511-1FED-570F-3C3F7A32B4B2}"/>
          </ac:spMkLst>
        </pc:spChg>
      </pc:sldChg>
      <pc:sldChg chg="modSp">
        <pc:chgData name="Andrew Leong" userId="S::u6283651@anu.edu.au::6c3cb020-5506-4e27-b58b-62c5d41edd9d" providerId="AD" clId="Web-{8C6C6AA2-A9D4-5531-EDE1-058FFDEC03BA}" dt="2023-05-27T04:42:18.190" v="397" actId="20577"/>
        <pc:sldMkLst>
          <pc:docMk/>
          <pc:sldMk cId="350612405" sldId="260"/>
        </pc:sldMkLst>
        <pc:spChg chg="mod">
          <ac:chgData name="Andrew Leong" userId="S::u6283651@anu.edu.au::6c3cb020-5506-4e27-b58b-62c5d41edd9d" providerId="AD" clId="Web-{8C6C6AA2-A9D4-5531-EDE1-058FFDEC03BA}" dt="2023-05-27T04:42:18.190" v="397" actId="20577"/>
          <ac:spMkLst>
            <pc:docMk/>
            <pc:sldMk cId="350612405" sldId="260"/>
            <ac:spMk id="3" creationId="{81252E62-7964-0C07-A673-DE72F5725AFF}"/>
          </ac:spMkLst>
        </pc:spChg>
      </pc:sldChg>
      <pc:sldChg chg="modSp">
        <pc:chgData name="Andrew Leong" userId="S::u6283651@anu.edu.au::6c3cb020-5506-4e27-b58b-62c5d41edd9d" providerId="AD" clId="Web-{8C6C6AA2-A9D4-5531-EDE1-058FFDEC03BA}" dt="2023-05-27T04:37:05.960" v="201" actId="20577"/>
        <pc:sldMkLst>
          <pc:docMk/>
          <pc:sldMk cId="2350687824" sldId="262"/>
        </pc:sldMkLst>
        <pc:spChg chg="mod">
          <ac:chgData name="Andrew Leong" userId="S::u6283651@anu.edu.au::6c3cb020-5506-4e27-b58b-62c5d41edd9d" providerId="AD" clId="Web-{8C6C6AA2-A9D4-5531-EDE1-058FFDEC03BA}" dt="2023-05-27T04:37:05.960" v="201" actId="20577"/>
          <ac:spMkLst>
            <pc:docMk/>
            <pc:sldMk cId="2350687824" sldId="262"/>
            <ac:spMk id="12" creationId="{5F6884A2-E6FD-3263-421D-751F0F49951F}"/>
          </ac:spMkLst>
        </pc:spChg>
      </pc:sldChg>
      <pc:sldChg chg="addSp delSp modSp mod setBg">
        <pc:chgData name="Andrew Leong" userId="S::u6283651@anu.edu.au::6c3cb020-5506-4e27-b58b-62c5d41edd9d" providerId="AD" clId="Web-{8C6C6AA2-A9D4-5531-EDE1-058FFDEC03BA}" dt="2023-05-27T04:32:34.780" v="73" actId="1076"/>
        <pc:sldMkLst>
          <pc:docMk/>
          <pc:sldMk cId="1204096066" sldId="266"/>
        </pc:sldMkLst>
        <pc:spChg chg="mod">
          <ac:chgData name="Andrew Leong" userId="S::u6283651@anu.edu.au::6c3cb020-5506-4e27-b58b-62c5d41edd9d" providerId="AD" clId="Web-{8C6C6AA2-A9D4-5531-EDE1-058FFDEC03BA}" dt="2023-05-27T04:31:27.512" v="54" actId="1076"/>
          <ac:spMkLst>
            <pc:docMk/>
            <pc:sldMk cId="1204096066" sldId="266"/>
            <ac:spMk id="2" creationId="{7056B476-D27D-504C-B55F-5C976B348879}"/>
          </ac:spMkLst>
        </pc:spChg>
        <pc:spChg chg="del">
          <ac:chgData name="Andrew Leong" userId="S::u6283651@anu.edu.au::6c3cb020-5506-4e27-b58b-62c5d41edd9d" providerId="AD" clId="Web-{8C6C6AA2-A9D4-5531-EDE1-058FFDEC03BA}" dt="2023-05-27T04:29:33.649" v="0"/>
          <ac:spMkLst>
            <pc:docMk/>
            <pc:sldMk cId="1204096066" sldId="266"/>
            <ac:spMk id="3" creationId="{EE977658-F9D1-3EB9-8187-84FE87A2CDA1}"/>
          </ac:spMkLst>
        </pc:spChg>
        <pc:spChg chg="add mod">
          <ac:chgData name="Andrew Leong" userId="S::u6283651@anu.edu.au::6c3cb020-5506-4e27-b58b-62c5d41edd9d" providerId="AD" clId="Web-{8C6C6AA2-A9D4-5531-EDE1-058FFDEC03BA}" dt="2023-05-27T04:30:41.261" v="23" actId="1076"/>
          <ac:spMkLst>
            <pc:docMk/>
            <pc:sldMk cId="1204096066" sldId="266"/>
            <ac:spMk id="6" creationId="{7C9EB1E5-2DA1-FD76-5B97-830D9E22D6DA}"/>
          </ac:spMkLst>
        </pc:spChg>
        <pc:spChg chg="add mod">
          <ac:chgData name="Andrew Leong" userId="S::u6283651@anu.edu.au::6c3cb020-5506-4e27-b58b-62c5d41edd9d" providerId="AD" clId="Web-{8C6C6AA2-A9D4-5531-EDE1-058FFDEC03BA}" dt="2023-05-27T04:31:16.918" v="53" actId="20577"/>
          <ac:spMkLst>
            <pc:docMk/>
            <pc:sldMk cId="1204096066" sldId="266"/>
            <ac:spMk id="7" creationId="{E54C565B-12CC-F025-9712-67AB7F98BD35}"/>
          </ac:spMkLst>
        </pc:spChg>
        <pc:spChg chg="add mod">
          <ac:chgData name="Andrew Leong" userId="S::u6283651@anu.edu.au::6c3cb020-5506-4e27-b58b-62c5d41edd9d" providerId="AD" clId="Web-{8C6C6AA2-A9D4-5531-EDE1-058FFDEC03BA}" dt="2023-05-27T04:32:34.780" v="73" actId="1076"/>
          <ac:spMkLst>
            <pc:docMk/>
            <pc:sldMk cId="1204096066" sldId="266"/>
            <ac:spMk id="9" creationId="{5F546C85-3A8A-DAF1-C037-E8D12B1D6399}"/>
          </ac:spMkLst>
        </pc:spChg>
        <pc:spChg chg="add">
          <ac:chgData name="Andrew Leong" userId="S::u6283651@anu.edu.au::6c3cb020-5506-4e27-b58b-62c5d41edd9d" providerId="AD" clId="Web-{8C6C6AA2-A9D4-5531-EDE1-058FFDEC03BA}" dt="2023-05-27T04:29:47.478" v="5"/>
          <ac:spMkLst>
            <pc:docMk/>
            <pc:sldMk cId="1204096066" sldId="266"/>
            <ac:spMk id="10" creationId="{99ED5833-B85B-4103-8A3B-CAB0308E6C15}"/>
          </ac:spMkLst>
        </pc:spChg>
        <pc:spChg chg="add mod">
          <ac:chgData name="Andrew Leong" userId="S::u6283651@anu.edu.au::6c3cb020-5506-4e27-b58b-62c5d41edd9d" providerId="AD" clId="Web-{8C6C6AA2-A9D4-5531-EDE1-058FFDEC03BA}" dt="2023-05-27T04:32:28.264" v="72" actId="20577"/>
          <ac:spMkLst>
            <pc:docMk/>
            <pc:sldMk cId="1204096066" sldId="266"/>
            <ac:spMk id="11" creationId="{F220D063-0D9D-557B-2984-DB36762C7651}"/>
          </ac:spMkLst>
        </pc:spChg>
        <pc:picChg chg="add mod ord">
          <ac:chgData name="Andrew Leong" userId="S::u6283651@anu.edu.au::6c3cb020-5506-4e27-b58b-62c5d41edd9d" providerId="AD" clId="Web-{8C6C6AA2-A9D4-5531-EDE1-058FFDEC03BA}" dt="2023-05-27T04:30:17.870" v="11" actId="1076"/>
          <ac:picMkLst>
            <pc:docMk/>
            <pc:sldMk cId="1204096066" sldId="266"/>
            <ac:picMk id="4" creationId="{D0C9FD99-325F-12B3-4C77-575F8DC85165}"/>
          </ac:picMkLst>
        </pc:picChg>
        <pc:picChg chg="add mod">
          <ac:chgData name="Andrew Leong" userId="S::u6283651@anu.edu.au::6c3cb020-5506-4e27-b58b-62c5d41edd9d" providerId="AD" clId="Web-{8C6C6AA2-A9D4-5531-EDE1-058FFDEC03BA}" dt="2023-05-27T04:30:17.698" v="10" actId="1076"/>
          <ac:picMkLst>
            <pc:docMk/>
            <pc:sldMk cId="1204096066" sldId="266"/>
            <ac:picMk id="5" creationId="{D5359FC6-16A7-0FAC-A918-F0D30A8FEC66}"/>
          </ac:picMkLst>
        </pc:picChg>
        <pc:cxnChg chg="add mod">
          <ac:chgData name="Andrew Leong" userId="S::u6283651@anu.edu.au::6c3cb020-5506-4e27-b58b-62c5d41edd9d" providerId="AD" clId="Web-{8C6C6AA2-A9D4-5531-EDE1-058FFDEC03BA}" dt="2023-05-27T04:31:54.607" v="60"/>
          <ac:cxnSpMkLst>
            <pc:docMk/>
            <pc:sldMk cId="1204096066" sldId="266"/>
            <ac:cxnSpMk id="8" creationId="{1322EA6E-FE0A-4F58-ED49-C960F8FC97DE}"/>
          </ac:cxnSpMkLst>
        </pc:cxnChg>
      </pc:sldChg>
      <pc:sldChg chg="modSp modNotes">
        <pc:chgData name="Andrew Leong" userId="S::u6283651@anu.edu.au::6c3cb020-5506-4e27-b58b-62c5d41edd9d" providerId="AD" clId="Web-{8C6C6AA2-A9D4-5531-EDE1-058FFDEC03BA}" dt="2023-05-27T04:42:34.410" v="412" actId="20577"/>
        <pc:sldMkLst>
          <pc:docMk/>
          <pc:sldMk cId="1336951969" sldId="267"/>
        </pc:sldMkLst>
        <pc:spChg chg="mod">
          <ac:chgData name="Andrew Leong" userId="S::u6283651@anu.edu.au::6c3cb020-5506-4e27-b58b-62c5d41edd9d" providerId="AD" clId="Web-{8C6C6AA2-A9D4-5531-EDE1-058FFDEC03BA}" dt="2023-05-27T04:32:55.202" v="79" actId="20577"/>
          <ac:spMkLst>
            <pc:docMk/>
            <pc:sldMk cId="1336951969" sldId="267"/>
            <ac:spMk id="2" creationId="{693E0246-0D28-B551-0EEC-D3EB06ADF5EC}"/>
          </ac:spMkLst>
        </pc:spChg>
        <pc:spChg chg="mod">
          <ac:chgData name="Andrew Leong" userId="S::u6283651@anu.edu.au::6c3cb020-5506-4e27-b58b-62c5d41edd9d" providerId="AD" clId="Web-{8C6C6AA2-A9D4-5531-EDE1-058FFDEC03BA}" dt="2023-05-27T04:42:34.410" v="412" actId="20577"/>
          <ac:spMkLst>
            <pc:docMk/>
            <pc:sldMk cId="1336951969" sldId="267"/>
            <ac:spMk id="3" creationId="{3838D32B-D860-F284-9584-BE4F258F697F}"/>
          </ac:spMkLst>
        </pc:spChg>
      </pc:sldChg>
      <pc:sldChg chg="modSp new modNotes">
        <pc:chgData name="Andrew Leong" userId="S::u6283651@anu.edu.au::6c3cb020-5506-4e27-b58b-62c5d41edd9d" providerId="AD" clId="Web-{8C6C6AA2-A9D4-5531-EDE1-058FFDEC03BA}" dt="2023-05-27T04:43:07.489" v="432" actId="20577"/>
        <pc:sldMkLst>
          <pc:docMk/>
          <pc:sldMk cId="3033719645" sldId="268"/>
        </pc:sldMkLst>
        <pc:spChg chg="mod">
          <ac:chgData name="Andrew Leong" userId="S::u6283651@anu.edu.au::6c3cb020-5506-4e27-b58b-62c5d41edd9d" providerId="AD" clId="Web-{8C6C6AA2-A9D4-5531-EDE1-058FFDEC03BA}" dt="2023-05-27T04:39:55.652" v="292" actId="20577"/>
          <ac:spMkLst>
            <pc:docMk/>
            <pc:sldMk cId="3033719645" sldId="268"/>
            <ac:spMk id="2" creationId="{3384D3C8-9779-2A4C-4744-84460F569125}"/>
          </ac:spMkLst>
        </pc:spChg>
        <pc:spChg chg="mod">
          <ac:chgData name="Andrew Leong" userId="S::u6283651@anu.edu.au::6c3cb020-5506-4e27-b58b-62c5d41edd9d" providerId="AD" clId="Web-{8C6C6AA2-A9D4-5531-EDE1-058FFDEC03BA}" dt="2023-05-27T04:43:07.489" v="432" actId="20577"/>
          <ac:spMkLst>
            <pc:docMk/>
            <pc:sldMk cId="3033719645" sldId="268"/>
            <ac:spMk id="3" creationId="{C9C99434-3CDF-65AF-56ED-2CB4E444AC1A}"/>
          </ac:spMkLst>
        </pc:spChg>
      </pc:sldChg>
    </pc:docChg>
  </pc:docChgLst>
  <pc:docChgLst>
    <pc:chgData name="Andrew Leong" userId="6c3cb020-5506-4e27-b58b-62c5d41edd9d" providerId="ADAL" clId="{58090A77-9983-4D0D-9514-8E6554CCD455}"/>
    <pc:docChg chg="undo custSel addSld delSld modSld">
      <pc:chgData name="Andrew Leong" userId="6c3cb020-5506-4e27-b58b-62c5d41edd9d" providerId="ADAL" clId="{58090A77-9983-4D0D-9514-8E6554CCD455}" dt="2023-05-27T04:17:52.136" v="3128" actId="20577"/>
      <pc:docMkLst>
        <pc:docMk/>
      </pc:docMkLst>
      <pc:sldChg chg="modSp mod">
        <pc:chgData name="Andrew Leong" userId="6c3cb020-5506-4e27-b58b-62c5d41edd9d" providerId="ADAL" clId="{58090A77-9983-4D0D-9514-8E6554CCD455}" dt="2023-05-27T04:03:09.456" v="2483" actId="1076"/>
        <pc:sldMkLst>
          <pc:docMk/>
          <pc:sldMk cId="109857222" sldId="256"/>
        </pc:sldMkLst>
        <pc:spChg chg="mod">
          <ac:chgData name="Andrew Leong" userId="6c3cb020-5506-4e27-b58b-62c5d41edd9d" providerId="ADAL" clId="{58090A77-9983-4D0D-9514-8E6554CCD455}" dt="2023-05-27T03:40:57.379" v="7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ndrew Leong" userId="6c3cb020-5506-4e27-b58b-62c5d41edd9d" providerId="ADAL" clId="{58090A77-9983-4D0D-9514-8E6554CCD455}" dt="2023-05-27T04:03:09.456" v="2483" actId="1076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setBg">
        <pc:chgData name="Andrew Leong" userId="6c3cb020-5506-4e27-b58b-62c5d41edd9d" providerId="ADAL" clId="{58090A77-9983-4D0D-9514-8E6554CCD455}" dt="2023-05-27T04:08:36.515" v="2524" actId="20577"/>
        <pc:sldMkLst>
          <pc:docMk/>
          <pc:sldMk cId="3967280709" sldId="257"/>
        </pc:sldMkLst>
        <pc:spChg chg="mod ord">
          <ac:chgData name="Andrew Leong" userId="6c3cb020-5506-4e27-b58b-62c5d41edd9d" providerId="ADAL" clId="{58090A77-9983-4D0D-9514-8E6554CCD455}" dt="2023-05-27T04:08:36.515" v="2524" actId="20577"/>
          <ac:spMkLst>
            <pc:docMk/>
            <pc:sldMk cId="3967280709" sldId="257"/>
            <ac:spMk id="2" creationId="{AC71088E-DF0F-8580-7C20-E521993B4103}"/>
          </ac:spMkLst>
        </pc:spChg>
        <pc:spChg chg="del">
          <ac:chgData name="Andrew Leong" userId="6c3cb020-5506-4e27-b58b-62c5d41edd9d" providerId="ADAL" clId="{58090A77-9983-4D0D-9514-8E6554CCD455}" dt="2023-05-27T03:43:35.970" v="102" actId="478"/>
          <ac:spMkLst>
            <pc:docMk/>
            <pc:sldMk cId="3967280709" sldId="257"/>
            <ac:spMk id="3" creationId="{998445C7-7D1C-E3A2-9332-BFB71D7119BA}"/>
          </ac:spMkLst>
        </pc:spChg>
        <pc:spChg chg="add mod">
          <ac:chgData name="Andrew Leong" userId="6c3cb020-5506-4e27-b58b-62c5d41edd9d" providerId="ADAL" clId="{58090A77-9983-4D0D-9514-8E6554CCD455}" dt="2023-05-27T03:45:50.618" v="223" actId="20577"/>
          <ac:spMkLst>
            <pc:docMk/>
            <pc:sldMk cId="3967280709" sldId="257"/>
            <ac:spMk id="6" creationId="{B658E405-B2FB-BCF6-3073-8D1BCD2B70D5}"/>
          </ac:spMkLst>
        </pc:spChg>
        <pc:spChg chg="add mod">
          <ac:chgData name="Andrew Leong" userId="6c3cb020-5506-4e27-b58b-62c5d41edd9d" providerId="ADAL" clId="{58090A77-9983-4D0D-9514-8E6554CCD455}" dt="2023-05-27T03:45:38.450" v="186" actId="20577"/>
          <ac:spMkLst>
            <pc:docMk/>
            <pc:sldMk cId="3967280709" sldId="257"/>
            <ac:spMk id="7" creationId="{707F18AC-546F-869C-E30F-829A953D9B70}"/>
          </ac:spMkLst>
        </pc:spChg>
        <pc:spChg chg="add">
          <ac:chgData name="Andrew Leong" userId="6c3cb020-5506-4e27-b58b-62c5d41edd9d" providerId="ADAL" clId="{58090A77-9983-4D0D-9514-8E6554CCD455}" dt="2023-05-27T03:44:43.371" v="119" actId="26606"/>
          <ac:spMkLst>
            <pc:docMk/>
            <pc:sldMk cId="3967280709" sldId="257"/>
            <ac:spMk id="1031" creationId="{3B47FC9C-2ED3-4100-A4EF-E8CDFEE106C9}"/>
          </ac:spMkLst>
        </pc:spChg>
        <pc:picChg chg="add mod">
          <ac:chgData name="Andrew Leong" userId="6c3cb020-5506-4e27-b58b-62c5d41edd9d" providerId="ADAL" clId="{58090A77-9983-4D0D-9514-8E6554CCD455}" dt="2023-05-27T03:44:43.371" v="119" actId="26606"/>
          <ac:picMkLst>
            <pc:docMk/>
            <pc:sldMk cId="3967280709" sldId="257"/>
            <ac:picMk id="5" creationId="{5E26DBE7-4E3C-95E9-B1F4-22D4BF2AB434}"/>
          </ac:picMkLst>
        </pc:picChg>
        <pc:picChg chg="add mod">
          <ac:chgData name="Andrew Leong" userId="6c3cb020-5506-4e27-b58b-62c5d41edd9d" providerId="ADAL" clId="{58090A77-9983-4D0D-9514-8E6554CCD455}" dt="2023-05-27T03:44:43.371" v="119" actId="26606"/>
          <ac:picMkLst>
            <pc:docMk/>
            <pc:sldMk cId="3967280709" sldId="257"/>
            <ac:picMk id="1026" creationId="{7069BB96-88AF-7DBD-06E5-5924C7D06884}"/>
          </ac:picMkLst>
        </pc:picChg>
        <pc:picChg chg="add del">
          <ac:chgData name="Andrew Leong" userId="6c3cb020-5506-4e27-b58b-62c5d41edd9d" providerId="ADAL" clId="{58090A77-9983-4D0D-9514-8E6554CCD455}" dt="2023-05-27T03:50:05.162" v="662"/>
          <ac:picMkLst>
            <pc:docMk/>
            <pc:sldMk cId="3967280709" sldId="257"/>
            <ac:picMk id="1028" creationId="{DA7F0305-CD69-0DC4-A036-C4D869F0E71C}"/>
          </ac:picMkLst>
        </pc:picChg>
      </pc:sldChg>
      <pc:sldChg chg="addSp delSp modSp new mod modAnim">
        <pc:chgData name="Andrew Leong" userId="6c3cb020-5506-4e27-b58b-62c5d41edd9d" providerId="ADAL" clId="{58090A77-9983-4D0D-9514-8E6554CCD455}" dt="2023-05-27T03:46:50.182" v="251" actId="1076"/>
        <pc:sldMkLst>
          <pc:docMk/>
          <pc:sldMk cId="3762075235" sldId="258"/>
        </pc:sldMkLst>
        <pc:spChg chg="mod">
          <ac:chgData name="Andrew Leong" userId="6c3cb020-5506-4e27-b58b-62c5d41edd9d" providerId="ADAL" clId="{58090A77-9983-4D0D-9514-8E6554CCD455}" dt="2023-05-27T03:46:15.197" v="248" actId="20577"/>
          <ac:spMkLst>
            <pc:docMk/>
            <pc:sldMk cId="3762075235" sldId="258"/>
            <ac:spMk id="2" creationId="{42F12C00-71E9-3A50-E9B0-80B5518D6356}"/>
          </ac:spMkLst>
        </pc:spChg>
        <pc:spChg chg="del">
          <ac:chgData name="Andrew Leong" userId="6c3cb020-5506-4e27-b58b-62c5d41edd9d" providerId="ADAL" clId="{58090A77-9983-4D0D-9514-8E6554CCD455}" dt="2023-05-27T03:46:37.644" v="249"/>
          <ac:spMkLst>
            <pc:docMk/>
            <pc:sldMk cId="3762075235" sldId="258"/>
            <ac:spMk id="3" creationId="{F531DC7F-014C-9103-DF18-DFD5DAC2C66B}"/>
          </ac:spMkLst>
        </pc:spChg>
        <pc:picChg chg="add mod">
          <ac:chgData name="Andrew Leong" userId="6c3cb020-5506-4e27-b58b-62c5d41edd9d" providerId="ADAL" clId="{58090A77-9983-4D0D-9514-8E6554CCD455}" dt="2023-05-27T03:46:50.182" v="251" actId="1076"/>
          <ac:picMkLst>
            <pc:docMk/>
            <pc:sldMk cId="3762075235" sldId="258"/>
            <ac:picMk id="4" creationId="{449BB2B2-92EA-4CF0-5D68-625E36C85B78}"/>
          </ac:picMkLst>
        </pc:picChg>
      </pc:sldChg>
      <pc:sldChg chg="modSp new mod">
        <pc:chgData name="Andrew Leong" userId="6c3cb020-5506-4e27-b58b-62c5d41edd9d" providerId="ADAL" clId="{58090A77-9983-4D0D-9514-8E6554CCD455}" dt="2023-05-27T04:00:05.368" v="1990" actId="20577"/>
        <pc:sldMkLst>
          <pc:docMk/>
          <pc:sldMk cId="2119648003" sldId="259"/>
        </pc:sldMkLst>
        <pc:spChg chg="mod">
          <ac:chgData name="Andrew Leong" userId="6c3cb020-5506-4e27-b58b-62c5d41edd9d" providerId="ADAL" clId="{58090A77-9983-4D0D-9514-8E6554CCD455}" dt="2023-05-27T03:49:59.299" v="660" actId="20577"/>
          <ac:spMkLst>
            <pc:docMk/>
            <pc:sldMk cId="2119648003" sldId="259"/>
            <ac:spMk id="2" creationId="{B9B38421-D7C5-C858-BC95-07DA63E0E308}"/>
          </ac:spMkLst>
        </pc:spChg>
        <pc:spChg chg="mod">
          <ac:chgData name="Andrew Leong" userId="6c3cb020-5506-4e27-b58b-62c5d41edd9d" providerId="ADAL" clId="{58090A77-9983-4D0D-9514-8E6554CCD455}" dt="2023-05-27T04:00:05.368" v="1990" actId="20577"/>
          <ac:spMkLst>
            <pc:docMk/>
            <pc:sldMk cId="2119648003" sldId="259"/>
            <ac:spMk id="3" creationId="{C0080ACA-5511-1FED-570F-3C3F7A32B4B2}"/>
          </ac:spMkLst>
        </pc:spChg>
      </pc:sldChg>
      <pc:sldChg chg="modSp new mod">
        <pc:chgData name="Andrew Leong" userId="6c3cb020-5506-4e27-b58b-62c5d41edd9d" providerId="ADAL" clId="{58090A77-9983-4D0D-9514-8E6554CCD455}" dt="2023-05-27T04:17:35.573" v="3107" actId="20577"/>
        <pc:sldMkLst>
          <pc:docMk/>
          <pc:sldMk cId="350612405" sldId="260"/>
        </pc:sldMkLst>
        <pc:spChg chg="mod">
          <ac:chgData name="Andrew Leong" userId="6c3cb020-5506-4e27-b58b-62c5d41edd9d" providerId="ADAL" clId="{58090A77-9983-4D0D-9514-8E6554CCD455}" dt="2023-05-27T04:02:51.287" v="2481" actId="20577"/>
          <ac:spMkLst>
            <pc:docMk/>
            <pc:sldMk cId="350612405" sldId="260"/>
            <ac:spMk id="2" creationId="{E9955C10-B7A3-BE50-2BA6-072BB3CF1D0A}"/>
          </ac:spMkLst>
        </pc:spChg>
        <pc:spChg chg="mod">
          <ac:chgData name="Andrew Leong" userId="6c3cb020-5506-4e27-b58b-62c5d41edd9d" providerId="ADAL" clId="{58090A77-9983-4D0D-9514-8E6554CCD455}" dt="2023-05-27T04:17:35.573" v="3107" actId="20577"/>
          <ac:spMkLst>
            <pc:docMk/>
            <pc:sldMk cId="350612405" sldId="260"/>
            <ac:spMk id="3" creationId="{81252E62-7964-0C07-A673-DE72F5725AFF}"/>
          </ac:spMkLst>
        </pc:spChg>
      </pc:sldChg>
      <pc:sldChg chg="addSp delSp modSp new mod setBg">
        <pc:chgData name="Andrew Leong" userId="6c3cb020-5506-4e27-b58b-62c5d41edd9d" providerId="ADAL" clId="{58090A77-9983-4D0D-9514-8E6554CCD455}" dt="2023-05-27T03:54:27.846" v="957" actId="14100"/>
        <pc:sldMkLst>
          <pc:docMk/>
          <pc:sldMk cId="3887981582" sldId="261"/>
        </pc:sldMkLst>
        <pc:spChg chg="mod ord">
          <ac:chgData name="Andrew Leong" userId="6c3cb020-5506-4e27-b58b-62c5d41edd9d" providerId="ADAL" clId="{58090A77-9983-4D0D-9514-8E6554CCD455}" dt="2023-05-27T03:48:53.856" v="489" actId="1076"/>
          <ac:spMkLst>
            <pc:docMk/>
            <pc:sldMk cId="3887981582" sldId="261"/>
            <ac:spMk id="2" creationId="{3068B671-8289-9ED4-4635-255C60353E57}"/>
          </ac:spMkLst>
        </pc:spChg>
        <pc:spChg chg="del">
          <ac:chgData name="Andrew Leong" userId="6c3cb020-5506-4e27-b58b-62c5d41edd9d" providerId="ADAL" clId="{58090A77-9983-4D0D-9514-8E6554CCD455}" dt="2023-05-27T03:48:40.242" v="484"/>
          <ac:spMkLst>
            <pc:docMk/>
            <pc:sldMk cId="3887981582" sldId="261"/>
            <ac:spMk id="3" creationId="{6DCAC955-1CA7-3591-EA42-8356C4FE57A0}"/>
          </ac:spMkLst>
        </pc:spChg>
        <pc:spChg chg="add mod">
          <ac:chgData name="Andrew Leong" userId="6c3cb020-5506-4e27-b58b-62c5d41edd9d" providerId="ADAL" clId="{58090A77-9983-4D0D-9514-8E6554CCD455}" dt="2023-05-27T03:51:45.854" v="792" actId="1076"/>
          <ac:spMkLst>
            <pc:docMk/>
            <pc:sldMk cId="3887981582" sldId="261"/>
            <ac:spMk id="4" creationId="{22C46EF2-A7EF-C4F3-39C3-2C09DB4511D6}"/>
          </ac:spMkLst>
        </pc:spChg>
        <pc:spChg chg="add mod">
          <ac:chgData name="Andrew Leong" userId="6c3cb020-5506-4e27-b58b-62c5d41edd9d" providerId="ADAL" clId="{58090A77-9983-4D0D-9514-8E6554CCD455}" dt="2023-05-27T03:51:38.217" v="791" actId="1076"/>
          <ac:spMkLst>
            <pc:docMk/>
            <pc:sldMk cId="3887981582" sldId="261"/>
            <ac:spMk id="5" creationId="{E3350FCC-BBBE-A153-D8B7-8196C31E060C}"/>
          </ac:spMkLst>
        </pc:spChg>
        <pc:spChg chg="add mod">
          <ac:chgData name="Andrew Leong" userId="6c3cb020-5506-4e27-b58b-62c5d41edd9d" providerId="ADAL" clId="{58090A77-9983-4D0D-9514-8E6554CCD455}" dt="2023-05-27T03:53:20.632" v="907" actId="1076"/>
          <ac:spMkLst>
            <pc:docMk/>
            <pc:sldMk cId="3887981582" sldId="261"/>
            <ac:spMk id="6" creationId="{77EC5A3B-ECA4-44E0-CE12-281C0277CF80}"/>
          </ac:spMkLst>
        </pc:spChg>
        <pc:spChg chg="add mod">
          <ac:chgData name="Andrew Leong" userId="6c3cb020-5506-4e27-b58b-62c5d41edd9d" providerId="ADAL" clId="{58090A77-9983-4D0D-9514-8E6554CCD455}" dt="2023-05-27T03:54:27.846" v="957" actId="14100"/>
          <ac:spMkLst>
            <pc:docMk/>
            <pc:sldMk cId="3887981582" sldId="261"/>
            <ac:spMk id="7" creationId="{BED9A9EA-A969-61C0-5384-84D9A7EEC711}"/>
          </ac:spMkLst>
        </pc:spChg>
        <pc:spChg chg="add">
          <ac:chgData name="Andrew Leong" userId="6c3cb020-5506-4e27-b58b-62c5d41edd9d" providerId="ADAL" clId="{58090A77-9983-4D0D-9514-8E6554CCD455}" dt="2023-05-27T03:48:50.359" v="488" actId="26606"/>
          <ac:spMkLst>
            <pc:docMk/>
            <pc:sldMk cId="3887981582" sldId="261"/>
            <ac:spMk id="2057" creationId="{3B47FC9C-2ED3-4100-A4EF-E8CDFEE106C9}"/>
          </ac:spMkLst>
        </pc:spChg>
        <pc:picChg chg="add mod">
          <ac:chgData name="Andrew Leong" userId="6c3cb020-5506-4e27-b58b-62c5d41edd9d" providerId="ADAL" clId="{58090A77-9983-4D0D-9514-8E6554CCD455}" dt="2023-05-27T03:51:21.880" v="788" actId="1076"/>
          <ac:picMkLst>
            <pc:docMk/>
            <pc:sldMk cId="3887981582" sldId="261"/>
            <ac:picMk id="2050" creationId="{E4E99BAD-F091-CB7C-E427-0FEA5EF536B4}"/>
          </ac:picMkLst>
        </pc:picChg>
        <pc:picChg chg="add mod">
          <ac:chgData name="Andrew Leong" userId="6c3cb020-5506-4e27-b58b-62c5d41edd9d" providerId="ADAL" clId="{58090A77-9983-4D0D-9514-8E6554CCD455}" dt="2023-05-27T03:51:34.963" v="790" actId="1076"/>
          <ac:picMkLst>
            <pc:docMk/>
            <pc:sldMk cId="3887981582" sldId="261"/>
            <ac:picMk id="2052" creationId="{CCDC9D3A-C8BA-8D8E-891B-38A33A6112E1}"/>
          </ac:picMkLst>
        </pc:picChg>
        <pc:cxnChg chg="add mod">
          <ac:chgData name="Andrew Leong" userId="6c3cb020-5506-4e27-b58b-62c5d41edd9d" providerId="ADAL" clId="{58090A77-9983-4D0D-9514-8E6554CCD455}" dt="2023-05-27T03:53:59.788" v="914" actId="1582"/>
          <ac:cxnSpMkLst>
            <pc:docMk/>
            <pc:sldMk cId="3887981582" sldId="261"/>
            <ac:cxnSpMk id="9" creationId="{69717C5E-EEDC-02A5-D846-573C3843E3E5}"/>
          </ac:cxnSpMkLst>
        </pc:cxnChg>
      </pc:sldChg>
      <pc:sldChg chg="addSp delSp modSp new mod setBg">
        <pc:chgData name="Andrew Leong" userId="6c3cb020-5506-4e27-b58b-62c5d41edd9d" providerId="ADAL" clId="{58090A77-9983-4D0D-9514-8E6554CCD455}" dt="2023-05-27T04:14:31.461" v="2904" actId="1076"/>
        <pc:sldMkLst>
          <pc:docMk/>
          <pc:sldMk cId="2350687824" sldId="262"/>
        </pc:sldMkLst>
        <pc:spChg chg="mod ord">
          <ac:chgData name="Andrew Leong" userId="6c3cb020-5506-4e27-b58b-62c5d41edd9d" providerId="ADAL" clId="{58090A77-9983-4D0D-9514-8E6554CCD455}" dt="2023-05-27T04:14:31.461" v="2904" actId="1076"/>
          <ac:spMkLst>
            <pc:docMk/>
            <pc:sldMk cId="2350687824" sldId="262"/>
            <ac:spMk id="2" creationId="{FAF57B4C-230F-B8A5-A508-7D9A8C244792}"/>
          </ac:spMkLst>
        </pc:spChg>
        <pc:spChg chg="del">
          <ac:chgData name="Andrew Leong" userId="6c3cb020-5506-4e27-b58b-62c5d41edd9d" providerId="ADAL" clId="{58090A77-9983-4D0D-9514-8E6554CCD455}" dt="2023-05-27T04:09:59.130" v="2588"/>
          <ac:spMkLst>
            <pc:docMk/>
            <pc:sldMk cId="2350687824" sldId="262"/>
            <ac:spMk id="3" creationId="{B58D7B8E-6CB5-A860-74E7-5699DE98E1C2}"/>
          </ac:spMkLst>
        </pc:spChg>
        <pc:spChg chg="add mod">
          <ac:chgData name="Andrew Leong" userId="6c3cb020-5506-4e27-b58b-62c5d41edd9d" providerId="ADAL" clId="{58090A77-9983-4D0D-9514-8E6554CCD455}" dt="2023-05-27T04:13:59.302" v="2846" actId="1076"/>
          <ac:spMkLst>
            <pc:docMk/>
            <pc:sldMk cId="2350687824" sldId="262"/>
            <ac:spMk id="12" creationId="{5F6884A2-E6FD-3263-421D-751F0F49951F}"/>
          </ac:spMkLst>
        </pc:spChg>
        <pc:spChg chg="add mod">
          <ac:chgData name="Andrew Leong" userId="6c3cb020-5506-4e27-b58b-62c5d41edd9d" providerId="ADAL" clId="{58090A77-9983-4D0D-9514-8E6554CCD455}" dt="2023-05-27T04:14:16" v="2879" actId="20577"/>
          <ac:spMkLst>
            <pc:docMk/>
            <pc:sldMk cId="2350687824" sldId="262"/>
            <ac:spMk id="13" creationId="{3FC50A0D-57E6-4118-0671-5294B07BAFA2}"/>
          </ac:spMkLst>
        </pc:spChg>
        <pc:spChg chg="add mod">
          <ac:chgData name="Andrew Leong" userId="6c3cb020-5506-4e27-b58b-62c5d41edd9d" providerId="ADAL" clId="{58090A77-9983-4D0D-9514-8E6554CCD455}" dt="2023-05-27T04:14:28.216" v="2903" actId="20577"/>
          <ac:spMkLst>
            <pc:docMk/>
            <pc:sldMk cId="2350687824" sldId="262"/>
            <ac:spMk id="14" creationId="{252B652C-3F1C-8E8E-F088-FA72C39AFC0C}"/>
          </ac:spMkLst>
        </pc:spChg>
        <pc:spChg chg="add del">
          <ac:chgData name="Andrew Leong" userId="6c3cb020-5506-4e27-b58b-62c5d41edd9d" providerId="ADAL" clId="{58090A77-9983-4D0D-9514-8E6554CCD455}" dt="2023-05-27T04:13:24.678" v="2812" actId="26606"/>
          <ac:spMkLst>
            <pc:docMk/>
            <pc:sldMk cId="2350687824" sldId="262"/>
            <ac:spMk id="16" creationId="{3B47FC9C-2ED3-4100-A4EF-E8CDFEE106C9}"/>
          </ac:spMkLst>
        </pc:spChg>
        <pc:spChg chg="add">
          <ac:chgData name="Andrew Leong" userId="6c3cb020-5506-4e27-b58b-62c5d41edd9d" providerId="ADAL" clId="{58090A77-9983-4D0D-9514-8E6554CCD455}" dt="2023-05-27T04:13:24.678" v="2812" actId="26606"/>
          <ac:spMkLst>
            <pc:docMk/>
            <pc:sldMk cId="2350687824" sldId="262"/>
            <ac:spMk id="21" creationId="{19C91F84-6F96-436D-9107-A5B849C770DE}"/>
          </ac:spMkLst>
        </pc:spChg>
        <pc:picChg chg="add mod ord">
          <ac:chgData name="Andrew Leong" userId="6c3cb020-5506-4e27-b58b-62c5d41edd9d" providerId="ADAL" clId="{58090A77-9983-4D0D-9514-8E6554CCD455}" dt="2023-05-27T04:13:24.678" v="2812" actId="26606"/>
          <ac:picMkLst>
            <pc:docMk/>
            <pc:sldMk cId="2350687824" sldId="262"/>
            <ac:picMk id="5" creationId="{1089C516-BF7F-82DA-0F45-2A27B3161F90}"/>
          </ac:picMkLst>
        </pc:picChg>
        <pc:picChg chg="add del mod">
          <ac:chgData name="Andrew Leong" userId="6c3cb020-5506-4e27-b58b-62c5d41edd9d" providerId="ADAL" clId="{58090A77-9983-4D0D-9514-8E6554CCD455}" dt="2023-05-27T04:10:18.121" v="2600" actId="478"/>
          <ac:picMkLst>
            <pc:docMk/>
            <pc:sldMk cId="2350687824" sldId="262"/>
            <ac:picMk id="7" creationId="{F8127625-8255-F58D-2BCD-CADEB93BEDD5}"/>
          </ac:picMkLst>
        </pc:picChg>
        <pc:picChg chg="add mod ord">
          <ac:chgData name="Andrew Leong" userId="6c3cb020-5506-4e27-b58b-62c5d41edd9d" providerId="ADAL" clId="{58090A77-9983-4D0D-9514-8E6554CCD455}" dt="2023-05-27T04:13:24.678" v="2812" actId="26606"/>
          <ac:picMkLst>
            <pc:docMk/>
            <pc:sldMk cId="2350687824" sldId="262"/>
            <ac:picMk id="9" creationId="{C7F72E87-E9B2-FE79-BB49-98B2400FAAC9}"/>
          </ac:picMkLst>
        </pc:picChg>
        <pc:picChg chg="add mod ord">
          <ac:chgData name="Andrew Leong" userId="6c3cb020-5506-4e27-b58b-62c5d41edd9d" providerId="ADAL" clId="{58090A77-9983-4D0D-9514-8E6554CCD455}" dt="2023-05-27T04:13:24.678" v="2812" actId="26606"/>
          <ac:picMkLst>
            <pc:docMk/>
            <pc:sldMk cId="2350687824" sldId="262"/>
            <ac:picMk id="11" creationId="{68A32BC5-A4FE-E176-F2DC-D64F37FC3A76}"/>
          </ac:picMkLst>
        </pc:picChg>
      </pc:sldChg>
      <pc:sldChg chg="delSp modSp new mod">
        <pc:chgData name="Andrew Leong" userId="6c3cb020-5506-4e27-b58b-62c5d41edd9d" providerId="ADAL" clId="{58090A77-9983-4D0D-9514-8E6554CCD455}" dt="2023-05-27T04:08:25.133" v="2513" actId="478"/>
        <pc:sldMkLst>
          <pc:docMk/>
          <pc:sldMk cId="3146994108" sldId="263"/>
        </pc:sldMkLst>
        <pc:spChg chg="mod">
          <ac:chgData name="Andrew Leong" userId="6c3cb020-5506-4e27-b58b-62c5d41edd9d" providerId="ADAL" clId="{58090A77-9983-4D0D-9514-8E6554CCD455}" dt="2023-05-27T04:08:22.265" v="2512" actId="20577"/>
          <ac:spMkLst>
            <pc:docMk/>
            <pc:sldMk cId="3146994108" sldId="263"/>
            <ac:spMk id="2" creationId="{88BD1BEB-99D0-4940-BDEF-C84F93C12D17}"/>
          </ac:spMkLst>
        </pc:spChg>
        <pc:spChg chg="del">
          <ac:chgData name="Andrew Leong" userId="6c3cb020-5506-4e27-b58b-62c5d41edd9d" providerId="ADAL" clId="{58090A77-9983-4D0D-9514-8E6554CCD455}" dt="2023-05-27T04:08:25.133" v="2513" actId="478"/>
          <ac:spMkLst>
            <pc:docMk/>
            <pc:sldMk cId="3146994108" sldId="263"/>
            <ac:spMk id="3" creationId="{92A8042D-FA96-5A4B-1646-43C74CF8385C}"/>
          </ac:spMkLst>
        </pc:spChg>
      </pc:sldChg>
      <pc:sldChg chg="modSp new del mod">
        <pc:chgData name="Andrew Leong" userId="6c3cb020-5506-4e27-b58b-62c5d41edd9d" providerId="ADAL" clId="{58090A77-9983-4D0D-9514-8E6554CCD455}" dt="2023-05-27T04:08:12.626" v="2496" actId="2696"/>
        <pc:sldMkLst>
          <pc:docMk/>
          <pc:sldMk cId="4200480599" sldId="263"/>
        </pc:sldMkLst>
        <pc:spChg chg="mod">
          <ac:chgData name="Andrew Leong" userId="6c3cb020-5506-4e27-b58b-62c5d41edd9d" providerId="ADAL" clId="{58090A77-9983-4D0D-9514-8E6554CCD455}" dt="2023-05-27T04:08:06.768" v="2495" actId="20577"/>
          <ac:spMkLst>
            <pc:docMk/>
            <pc:sldMk cId="4200480599" sldId="263"/>
            <ac:spMk id="2" creationId="{8611B7D9-CCC8-CEE6-24B5-11F59632D48A}"/>
          </ac:spMkLst>
        </pc:spChg>
      </pc:sldChg>
      <pc:sldChg chg="delSp modSp new mod">
        <pc:chgData name="Andrew Leong" userId="6c3cb020-5506-4e27-b58b-62c5d41edd9d" providerId="ADAL" clId="{58090A77-9983-4D0D-9514-8E6554CCD455}" dt="2023-05-27T04:08:49.845" v="2537" actId="478"/>
        <pc:sldMkLst>
          <pc:docMk/>
          <pc:sldMk cId="2079629707" sldId="264"/>
        </pc:sldMkLst>
        <pc:spChg chg="mod">
          <ac:chgData name="Andrew Leong" userId="6c3cb020-5506-4e27-b58b-62c5d41edd9d" providerId="ADAL" clId="{58090A77-9983-4D0D-9514-8E6554CCD455}" dt="2023-05-27T04:08:47.524" v="2536" actId="20577"/>
          <ac:spMkLst>
            <pc:docMk/>
            <pc:sldMk cId="2079629707" sldId="264"/>
            <ac:spMk id="2" creationId="{8744CE99-917C-7BE7-3F48-70AF39EF149B}"/>
          </ac:spMkLst>
        </pc:spChg>
        <pc:spChg chg="del">
          <ac:chgData name="Andrew Leong" userId="6c3cb020-5506-4e27-b58b-62c5d41edd9d" providerId="ADAL" clId="{58090A77-9983-4D0D-9514-8E6554CCD455}" dt="2023-05-27T04:08:49.845" v="2537" actId="478"/>
          <ac:spMkLst>
            <pc:docMk/>
            <pc:sldMk cId="2079629707" sldId="264"/>
            <ac:spMk id="3" creationId="{E52CE231-2CC7-A883-7ADE-AD1D1CFBEAB1}"/>
          </ac:spMkLst>
        </pc:spChg>
      </pc:sldChg>
      <pc:sldChg chg="addSp delSp modSp new mod modAnim">
        <pc:chgData name="Andrew Leong" userId="6c3cb020-5506-4e27-b58b-62c5d41edd9d" providerId="ADAL" clId="{58090A77-9983-4D0D-9514-8E6554CCD455}" dt="2023-05-27T04:15:21.166" v="2938" actId="1076"/>
        <pc:sldMkLst>
          <pc:docMk/>
          <pc:sldMk cId="2281544942" sldId="265"/>
        </pc:sldMkLst>
        <pc:spChg chg="mod">
          <ac:chgData name="Andrew Leong" userId="6c3cb020-5506-4e27-b58b-62c5d41edd9d" providerId="ADAL" clId="{58090A77-9983-4D0D-9514-8E6554CCD455}" dt="2023-05-27T04:14:47.416" v="2934" actId="20577"/>
          <ac:spMkLst>
            <pc:docMk/>
            <pc:sldMk cId="2281544942" sldId="265"/>
            <ac:spMk id="2" creationId="{84BA7274-E2CE-B1EC-33A3-C01301D1CACF}"/>
          </ac:spMkLst>
        </pc:spChg>
        <pc:spChg chg="del">
          <ac:chgData name="Andrew Leong" userId="6c3cb020-5506-4e27-b58b-62c5d41edd9d" providerId="ADAL" clId="{58090A77-9983-4D0D-9514-8E6554CCD455}" dt="2023-05-27T04:15:10.568" v="2935"/>
          <ac:spMkLst>
            <pc:docMk/>
            <pc:sldMk cId="2281544942" sldId="265"/>
            <ac:spMk id="3" creationId="{2BA2751F-F0B6-8719-3504-A23BDA1C2043}"/>
          </ac:spMkLst>
        </pc:spChg>
        <pc:picChg chg="add mod">
          <ac:chgData name="Andrew Leong" userId="6c3cb020-5506-4e27-b58b-62c5d41edd9d" providerId="ADAL" clId="{58090A77-9983-4D0D-9514-8E6554CCD455}" dt="2023-05-27T04:15:21.166" v="2938" actId="1076"/>
          <ac:picMkLst>
            <pc:docMk/>
            <pc:sldMk cId="2281544942" sldId="265"/>
            <ac:picMk id="4" creationId="{D0C3E688-1264-D59E-1493-D5368D59828B}"/>
          </ac:picMkLst>
        </pc:picChg>
      </pc:sldChg>
      <pc:sldChg chg="modSp new mod">
        <pc:chgData name="Andrew Leong" userId="6c3cb020-5506-4e27-b58b-62c5d41edd9d" providerId="ADAL" clId="{58090A77-9983-4D0D-9514-8E6554CCD455}" dt="2023-05-27T04:17:52.136" v="3128" actId="20577"/>
        <pc:sldMkLst>
          <pc:docMk/>
          <pc:sldMk cId="1204096066" sldId="266"/>
        </pc:sldMkLst>
        <pc:spChg chg="mod">
          <ac:chgData name="Andrew Leong" userId="6c3cb020-5506-4e27-b58b-62c5d41edd9d" providerId="ADAL" clId="{58090A77-9983-4D0D-9514-8E6554CCD455}" dt="2023-05-27T04:17:52.136" v="3128" actId="20577"/>
          <ac:spMkLst>
            <pc:docMk/>
            <pc:sldMk cId="1204096066" sldId="266"/>
            <ac:spMk id="2" creationId="{7056B476-D27D-504C-B55F-5C976B348879}"/>
          </ac:spMkLst>
        </pc:spChg>
      </pc:sldChg>
      <pc:sldChg chg="new">
        <pc:chgData name="Andrew Leong" userId="6c3cb020-5506-4e27-b58b-62c5d41edd9d" providerId="ADAL" clId="{58090A77-9983-4D0D-9514-8E6554CCD455}" dt="2023-05-27T04:14:37.739" v="2907" actId="680"/>
        <pc:sldMkLst>
          <pc:docMk/>
          <pc:sldMk cId="1336951969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DB57C-6E44-4E09-B287-D253F40EB9C1}" type="datetimeFigureOut">
              <a:t>6/23/2023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925CE-99F5-4EF1-8B18-BBC045F9BC5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287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AU">
              <a:ea typeface="Calibri"/>
              <a:cs typeface="Calibri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AU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AU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925CE-99F5-4EF1-8B18-BBC045F9BC55}" type="slidenum"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341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AU"/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endParaRPr lang="en-AU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925CE-99F5-4EF1-8B18-BBC045F9BC55}" type="slidenum"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476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Portable Electroluminescence Measurement Device Prototype Documentation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19279"/>
            <a:ext cx="9144000" cy="1655762"/>
          </a:xfrm>
        </p:spPr>
        <p:txBody>
          <a:bodyPr/>
          <a:lstStyle/>
          <a:p>
            <a:r>
              <a:rPr lang="en-GB"/>
              <a:t>Team Solar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7274-E2CE-B1EC-33A3-C01301D1C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Prototype 2 Demonstration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CFD1E9-23A1-F843-FC4E-2815CFFD6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Video </a:t>
            </a:r>
            <a:r>
              <a:rPr lang="de-DE" dirty="0" err="1"/>
              <a:t>removed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size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1544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6B476-D27D-504C-B55F-5C976B34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348" y="4853357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Prototype 2 Results</a:t>
            </a:r>
          </a:p>
        </p:txBody>
      </p:sp>
      <p:pic>
        <p:nvPicPr>
          <p:cNvPr id="5" name="Picture 5" descr="A picture containing dark, indoor, black, white&#10;&#10;Description automatically generated">
            <a:extLst>
              <a:ext uri="{FF2B5EF4-FFF2-40B4-BE49-F238E27FC236}">
                <a16:creationId xmlns:a16="http://schemas.microsoft.com/office/drawing/2014/main" id="{D5359FC6-16A7-0FAC-A918-F0D30A8FE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30" y="850959"/>
            <a:ext cx="5577293" cy="3346376"/>
          </a:xfrm>
          <a:prstGeom prst="rect">
            <a:avLst/>
          </a:prstGeom>
        </p:spPr>
      </p:pic>
      <p:pic>
        <p:nvPicPr>
          <p:cNvPr id="4" name="Picture 4" descr="A picture containing indoor, dark, kitchen appliance&#10;&#10;Description automatically generated">
            <a:extLst>
              <a:ext uri="{FF2B5EF4-FFF2-40B4-BE49-F238E27FC236}">
                <a16:creationId xmlns:a16="http://schemas.microsoft.com/office/drawing/2014/main" id="{D0C9FD99-325F-12B3-4C77-575F8DC85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2812" y="850959"/>
            <a:ext cx="5577293" cy="3346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9EB1E5-2DA1-FD76-5B97-830D9E22D6DA}"/>
              </a:ext>
            </a:extLst>
          </p:cNvPr>
          <p:cNvSpPr txBox="1"/>
          <p:nvPr/>
        </p:nvSpPr>
        <p:spPr>
          <a:xfrm>
            <a:off x="506956" y="4210526"/>
            <a:ext cx="56076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Calibri"/>
                <a:cs typeface="Calibri"/>
              </a:rPr>
              <a:t>EL result and validation through partial powering of panel</a:t>
            </a: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C565B-12CC-F025-9712-67AB7F98BD35}"/>
              </a:ext>
            </a:extLst>
          </p:cNvPr>
          <p:cNvSpPr txBox="1"/>
          <p:nvPr/>
        </p:nvSpPr>
        <p:spPr>
          <a:xfrm>
            <a:off x="6348955" y="4210525"/>
            <a:ext cx="560767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Calibri"/>
                <a:cs typeface="Calibri"/>
              </a:rPr>
              <a:t>EL image of known broken cell. Highlights cracks and non-functional arms. Validates system results</a:t>
            </a: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22EA6E-FE0A-4F58-ED49-C960F8FC97DE}"/>
              </a:ext>
            </a:extLst>
          </p:cNvPr>
          <p:cNvCxnSpPr/>
          <p:nvPr/>
        </p:nvCxnSpPr>
        <p:spPr>
          <a:xfrm>
            <a:off x="3087180" y="1237170"/>
            <a:ext cx="42421" cy="2736916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546C85-3A8A-DAF1-C037-E8D12B1D6399}"/>
              </a:ext>
            </a:extLst>
          </p:cNvPr>
          <p:cNvSpPr txBox="1"/>
          <p:nvPr/>
        </p:nvSpPr>
        <p:spPr>
          <a:xfrm>
            <a:off x="1895180" y="952499"/>
            <a:ext cx="13158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rgbClr val="00B050"/>
                </a:solidFill>
                <a:ea typeface="Calibri"/>
                <a:cs typeface="Calibri"/>
              </a:rPr>
              <a:t>Power 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20D063-0D9D-557B-2984-DB36762C7651}"/>
              </a:ext>
            </a:extLst>
          </p:cNvPr>
          <p:cNvSpPr txBox="1"/>
          <p:nvPr/>
        </p:nvSpPr>
        <p:spPr>
          <a:xfrm>
            <a:off x="3309201" y="952499"/>
            <a:ext cx="13158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rgbClr val="FF0000"/>
                </a:solidFill>
                <a:ea typeface="Calibri"/>
                <a:cs typeface="Calibri"/>
              </a:rPr>
              <a:t>Power off</a:t>
            </a:r>
          </a:p>
        </p:txBody>
      </p:sp>
    </p:spTree>
    <p:extLst>
      <p:ext uri="{BB962C8B-B14F-4D97-AF65-F5344CB8AC3E}">
        <p14:creationId xmlns:p14="http://schemas.microsoft.com/office/powerpoint/2010/main" val="1204096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0246-0D28-B551-0EEC-D3EB06ADF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>
                <a:ea typeface="Calibri Light"/>
                <a:cs typeface="Calibri Light"/>
              </a:rPr>
              <a:t>Prototype 2 Key Features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8D32B-D860-F284-9584-BE4F258F6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AU">
                <a:ea typeface="Calibri"/>
                <a:cs typeface="Calibri"/>
              </a:rPr>
              <a:t>Functional Individual Subsystems</a:t>
            </a:r>
          </a:p>
          <a:p>
            <a:pPr lvl="1"/>
            <a:r>
              <a:rPr lang="en-AU">
                <a:ea typeface="Calibri"/>
                <a:cs typeface="Calibri"/>
              </a:rPr>
              <a:t>Raspberry Pi controls timing of both image capture and current regulator using radio frequency, camera now placed on tripod for stability</a:t>
            </a:r>
          </a:p>
          <a:p>
            <a:pPr lvl="1"/>
            <a:r>
              <a:rPr lang="en-AU">
                <a:ea typeface="Calibri"/>
                <a:cs typeface="Calibri"/>
              </a:rPr>
              <a:t>Algorithm controllable via user interface, no laptop required</a:t>
            </a:r>
          </a:p>
          <a:p>
            <a:pPr lvl="1"/>
            <a:r>
              <a:rPr lang="en-AU">
                <a:ea typeface="Calibri"/>
                <a:cs typeface="Calibri"/>
              </a:rPr>
              <a:t>Current regulator fitted into appropriately sized box with RF link, built in </a:t>
            </a:r>
            <a:r>
              <a:rPr lang="en-AU" err="1">
                <a:ea typeface="Calibri"/>
                <a:cs typeface="Calibri"/>
              </a:rPr>
              <a:t>ampmeter</a:t>
            </a:r>
            <a:r>
              <a:rPr lang="en-AU">
                <a:ea typeface="Calibri"/>
                <a:cs typeface="Calibri"/>
              </a:rPr>
              <a:t>, switch and potentiometer.</a:t>
            </a:r>
          </a:p>
          <a:p>
            <a:r>
              <a:rPr lang="en-AU">
                <a:ea typeface="Calibri"/>
                <a:cs typeface="Calibri"/>
              </a:rPr>
              <a:t>Able to obtain EL images using 50 pairs of images within 3 minutes</a:t>
            </a:r>
          </a:p>
          <a:p>
            <a:r>
              <a:rPr lang="en-AU">
                <a:ea typeface="Calibri"/>
                <a:cs typeface="Calibri"/>
              </a:rPr>
              <a:t>Validated results using a known broken cell</a:t>
            </a:r>
          </a:p>
          <a:p>
            <a:r>
              <a:rPr lang="en-AU">
                <a:ea typeface="Calibri"/>
                <a:cs typeface="Calibri"/>
              </a:rPr>
              <a:t>LED light replaced with buzzer to indicate when current is passed to panel. Reduces noise from LED</a:t>
            </a:r>
          </a:p>
          <a:p>
            <a:pPr lvl="1"/>
            <a:endParaRPr lang="en-AU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6951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4D3C8-9779-2A4C-4744-84460F56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Calibri Light"/>
                <a:cs typeface="Calibri Light"/>
              </a:rPr>
              <a:t>Prototype 2 Concerns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99434-3CDF-65AF-56ED-2CB4E444A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Calibri"/>
                <a:cs typeface="Calibri"/>
              </a:rPr>
              <a:t>Exposure time of camera still too low, cannot go above 0.1s</a:t>
            </a:r>
          </a:p>
          <a:p>
            <a:r>
              <a:rPr lang="en-GB">
                <a:ea typeface="Calibri"/>
                <a:cs typeface="Calibri"/>
              </a:rPr>
              <a:t>Better camera still not used due to issues with focal length</a:t>
            </a:r>
          </a:p>
          <a:p>
            <a:r>
              <a:rPr lang="en-GB">
                <a:ea typeface="Calibri"/>
                <a:cs typeface="Calibri"/>
              </a:rPr>
              <a:t>System can be optimised to take pictures faster as exposure time is 0.1s but wait time for next image is 1 second.</a:t>
            </a:r>
          </a:p>
          <a:p>
            <a:r>
              <a:rPr lang="en-GB">
                <a:ea typeface="Calibri"/>
                <a:cs typeface="Calibri"/>
              </a:rPr>
              <a:t>Image export from user interface to laptop identified. Image captured at 2K resolution but exports at 480p.</a:t>
            </a:r>
          </a:p>
          <a:p>
            <a:r>
              <a:rPr lang="en-GB">
                <a:ea typeface="Calibri"/>
                <a:cs typeface="Calibri"/>
              </a:rPr>
              <a:t>Image taken at 8Mpixels as opposed to 12Mpixels allowed for by camera</a:t>
            </a:r>
          </a:p>
          <a:p>
            <a:endParaRPr lang="en-GB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371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1BEB-99D0-4940-BDEF-C84F93C12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/>
              <a:t>Prototype 1</a:t>
            </a:r>
          </a:p>
        </p:txBody>
      </p:sp>
    </p:spTree>
    <p:extLst>
      <p:ext uri="{BB962C8B-B14F-4D97-AF65-F5344CB8AC3E}">
        <p14:creationId xmlns:p14="http://schemas.microsoft.com/office/powerpoint/2010/main" val="314699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omputer, text, indoor, electrical wiring&#10;&#10;Description automatically generated">
            <a:extLst>
              <a:ext uri="{FF2B5EF4-FFF2-40B4-BE49-F238E27FC236}">
                <a16:creationId xmlns:a16="http://schemas.microsoft.com/office/drawing/2014/main" id="{5E26DBE7-4E3C-95E9-B1F4-22D4BF2AB4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846138"/>
            <a:ext cx="5418138" cy="404653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069BB96-88AF-7DBD-06E5-5924C7D06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688" y="846138"/>
            <a:ext cx="5411788" cy="40465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71088E-DF0F-8580-7C20-E521993B4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Prototype 1 Subsystems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58E405-B2FB-BCF6-3073-8D1BCD2B70D5}"/>
              </a:ext>
            </a:extLst>
          </p:cNvPr>
          <p:cNvSpPr txBox="1"/>
          <p:nvPr/>
        </p:nvSpPr>
        <p:spPr>
          <a:xfrm>
            <a:off x="676337" y="5066048"/>
            <a:ext cx="541813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/>
              <a:t>Camera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7F18AC-546F-869C-E30F-829A953D9B70}"/>
              </a:ext>
            </a:extLst>
          </p:cNvPr>
          <p:cNvSpPr txBox="1"/>
          <p:nvPr/>
        </p:nvSpPr>
        <p:spPr>
          <a:xfrm>
            <a:off x="6135688" y="5071172"/>
            <a:ext cx="541813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/>
              <a:t>Current Regulator</a:t>
            </a:r>
          </a:p>
        </p:txBody>
      </p:sp>
    </p:spTree>
    <p:extLst>
      <p:ext uri="{BB962C8B-B14F-4D97-AF65-F5344CB8AC3E}">
        <p14:creationId xmlns:p14="http://schemas.microsoft.com/office/powerpoint/2010/main" val="396728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2C00-71E9-3A50-E9B0-80B5518D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Prototype 1 Demonstration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1B53A9-FD81-2C9C-186D-4E48E8560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Video </a:t>
            </a:r>
            <a:r>
              <a:rPr lang="de-DE" dirty="0" err="1"/>
              <a:t>removed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size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2075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4E99BAD-F091-CB7C-E427-0FEA5EF536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" y="555624"/>
            <a:ext cx="5118100" cy="46291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CDC9D3A-C8BA-8D8E-891B-38A33A611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398" y="541749"/>
            <a:ext cx="4640263" cy="46291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68B671-8289-9ED4-4635-255C6035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5550055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Prototype 1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C46EF2-A7EF-C4F3-39C3-2C09DB4511D6}"/>
              </a:ext>
            </a:extLst>
          </p:cNvPr>
          <p:cNvSpPr txBox="1"/>
          <p:nvPr/>
        </p:nvSpPr>
        <p:spPr>
          <a:xfrm>
            <a:off x="474662" y="5334065"/>
            <a:ext cx="541813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/>
              <a:t>EL image of 4 cell solar panel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350FCC-BBBE-A153-D8B7-8196C31E060C}"/>
              </a:ext>
            </a:extLst>
          </p:cNvPr>
          <p:cNvSpPr txBox="1"/>
          <p:nvPr/>
        </p:nvSpPr>
        <p:spPr>
          <a:xfrm>
            <a:off x="6279198" y="5334065"/>
            <a:ext cx="580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/>
              <a:t>Validated EL results through partial powering of 9 cell panel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EC5A3B-ECA4-44E0-CE12-281C0277CF80}"/>
              </a:ext>
            </a:extLst>
          </p:cNvPr>
          <p:cNvSpPr txBox="1"/>
          <p:nvPr/>
        </p:nvSpPr>
        <p:spPr>
          <a:xfrm>
            <a:off x="9696602" y="555624"/>
            <a:ext cx="180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>
                <a:solidFill>
                  <a:srgbClr val="FF0000"/>
                </a:solidFill>
              </a:rPr>
              <a:t>No power, no 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9A9EA-A969-61C0-5384-84D9A7EEC711}"/>
              </a:ext>
            </a:extLst>
          </p:cNvPr>
          <p:cNvSpPr txBox="1"/>
          <p:nvPr/>
        </p:nvSpPr>
        <p:spPr>
          <a:xfrm>
            <a:off x="6863398" y="4784118"/>
            <a:ext cx="283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>
                <a:solidFill>
                  <a:srgbClr val="00B050"/>
                </a:solidFill>
              </a:rPr>
              <a:t>Power present, EL produced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717C5E-EEDC-02A5-D846-573C3843E3E5}"/>
              </a:ext>
            </a:extLst>
          </p:cNvPr>
          <p:cNvCxnSpPr>
            <a:cxnSpLocks/>
          </p:cNvCxnSpPr>
          <p:nvPr/>
        </p:nvCxnSpPr>
        <p:spPr>
          <a:xfrm>
            <a:off x="6863398" y="1588770"/>
            <a:ext cx="4640263" cy="4191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98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38421-D7C5-C858-BC95-07DA63E0E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Prototype 1 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80ACA-5511-1FED-570F-3C3F7A32B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AU"/>
              <a:t>Functional Individual Subsystems</a:t>
            </a:r>
          </a:p>
          <a:p>
            <a:pPr lvl="1"/>
            <a:r>
              <a:rPr lang="en-AU"/>
              <a:t>Camera Algorithm on Raspberry Pi able to properly time image capture and perform computer vision transformation (minus two image and average over multiple pairs)</a:t>
            </a:r>
          </a:p>
          <a:p>
            <a:pPr lvl="1"/>
            <a:r>
              <a:rPr lang="en-AU"/>
              <a:t>Raspberry Pi display functional and able to display results</a:t>
            </a:r>
          </a:p>
          <a:p>
            <a:pPr lvl="1"/>
            <a:r>
              <a:rPr lang="en-AU"/>
              <a:t>Current Regulator able to range current that passes to the panel from 0A to 10A using a potentiometer</a:t>
            </a:r>
          </a:p>
          <a:p>
            <a:r>
              <a:rPr lang="en-AU"/>
              <a:t>Able to obtain EL image using 10 pairs of images within 3 minutes</a:t>
            </a:r>
            <a:endParaRPr lang="en-AU">
              <a:ea typeface="Calibri"/>
              <a:cs typeface="Calibri"/>
            </a:endParaRPr>
          </a:p>
          <a:p>
            <a:r>
              <a:rPr lang="en-AU"/>
              <a:t>Validated results using 9 cell solar panel by partial powering of the panel and comparing the cells in the image produced.</a:t>
            </a:r>
          </a:p>
        </p:txBody>
      </p:sp>
    </p:spTree>
    <p:extLst>
      <p:ext uri="{BB962C8B-B14F-4D97-AF65-F5344CB8AC3E}">
        <p14:creationId xmlns:p14="http://schemas.microsoft.com/office/powerpoint/2010/main" val="2119648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5C10-B7A3-BE50-2BA6-072BB3CF1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Prototype 1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52E62-7964-0C07-A673-DE72F5725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633"/>
            <a:ext cx="10515600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AU"/>
              <a:t>Current regulator step up and step down is a manual process, not controlled by Raspberry Pi</a:t>
            </a:r>
          </a:p>
          <a:p>
            <a:r>
              <a:rPr lang="en-AU"/>
              <a:t>Current regulator requires </a:t>
            </a:r>
            <a:r>
              <a:rPr lang="en-AU" err="1"/>
              <a:t>multimeter</a:t>
            </a:r>
            <a:r>
              <a:rPr lang="en-AU"/>
              <a:t> to indicate current to panel</a:t>
            </a:r>
          </a:p>
          <a:p>
            <a:r>
              <a:rPr lang="en-AU"/>
              <a:t>Current regulator housing container too small to implement wireless RF link</a:t>
            </a:r>
          </a:p>
          <a:p>
            <a:r>
              <a:rPr lang="en-AU"/>
              <a:t>LED light used to indicate when current is being sent to panel introduces noise to the EL image and affects results</a:t>
            </a:r>
          </a:p>
          <a:p>
            <a:r>
              <a:rPr lang="en-AU"/>
              <a:t>Control algorithm runs via code as opposed to on the user interface, therefore requires laptop to operate</a:t>
            </a:r>
          </a:p>
          <a:p>
            <a:r>
              <a:rPr lang="en-AU"/>
              <a:t>Too low camera exposure time, cannot go above 0.1s</a:t>
            </a:r>
          </a:p>
          <a:p>
            <a:r>
              <a:rPr lang="en-AU"/>
              <a:t>Better camera lens not used due to issues with focal length </a:t>
            </a:r>
          </a:p>
          <a:p>
            <a:r>
              <a:rPr lang="en-AU">
                <a:ea typeface="Calibri" panose="020F0502020204030204"/>
                <a:cs typeface="Calibri" panose="020F0502020204030204"/>
              </a:rPr>
              <a:t>Camera not stable due to resting on a box</a:t>
            </a:r>
          </a:p>
          <a:p>
            <a:pPr marL="0" indent="0">
              <a:buNone/>
            </a:pPr>
            <a:endParaRPr lang="en-AU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0612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4CE99-917C-7BE7-3F48-70AF39EF14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/>
              <a:t>Prototype 2</a:t>
            </a:r>
          </a:p>
        </p:txBody>
      </p:sp>
    </p:spTree>
    <p:extLst>
      <p:ext uri="{BB962C8B-B14F-4D97-AF65-F5344CB8AC3E}">
        <p14:creationId xmlns:p14="http://schemas.microsoft.com/office/powerpoint/2010/main" val="2079629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9C91F84-6F96-436D-9107-A5B849C77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57B4C-230F-B8A5-A508-7D9A8C244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946" y="4297257"/>
            <a:ext cx="9797114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Prototype 2 Subsystems</a:t>
            </a:r>
          </a:p>
        </p:txBody>
      </p:sp>
      <p:pic>
        <p:nvPicPr>
          <p:cNvPr id="5" name="Content Placeholder 4" descr="A picture containing electrical wiring, electronics, electronic engineering, circuit component&#10;&#10;Description automatically generated">
            <a:extLst>
              <a:ext uri="{FF2B5EF4-FFF2-40B4-BE49-F238E27FC236}">
                <a16:creationId xmlns:a16="http://schemas.microsoft.com/office/drawing/2014/main" id="{1089C516-BF7F-82DA-0F45-2A27B3161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99" y="890541"/>
            <a:ext cx="3797536" cy="2848152"/>
          </a:xfrm>
          <a:prstGeom prst="rect">
            <a:avLst/>
          </a:prstGeom>
        </p:spPr>
      </p:pic>
      <p:pic>
        <p:nvPicPr>
          <p:cNvPr id="9" name="Picture 8" descr="A picture containing tool, machine, electrical wiring, electronic engineering&#10;&#10;Description automatically generated">
            <a:extLst>
              <a:ext uri="{FF2B5EF4-FFF2-40B4-BE49-F238E27FC236}">
                <a16:creationId xmlns:a16="http://schemas.microsoft.com/office/drawing/2014/main" id="{C7F72E87-E9B2-FE79-BB49-98B2400FAA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386" y="890541"/>
            <a:ext cx="3797536" cy="2848152"/>
          </a:xfrm>
          <a:prstGeom prst="rect">
            <a:avLst/>
          </a:prstGeom>
        </p:spPr>
      </p:pic>
      <p:pic>
        <p:nvPicPr>
          <p:cNvPr id="11" name="Picture 10" descr="A picture containing text, computer, electronic device, electronics&#10;&#10;Description automatically generated">
            <a:extLst>
              <a:ext uri="{FF2B5EF4-FFF2-40B4-BE49-F238E27FC236}">
                <a16:creationId xmlns:a16="http://schemas.microsoft.com/office/drawing/2014/main" id="{68A32BC5-A4FE-E176-F2DC-D64F37FC3A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673" y="895288"/>
            <a:ext cx="3797536" cy="28386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6884A2-E6FD-3263-421D-751F0F49951F}"/>
              </a:ext>
            </a:extLst>
          </p:cNvPr>
          <p:cNvSpPr txBox="1"/>
          <p:nvPr/>
        </p:nvSpPr>
        <p:spPr>
          <a:xfrm>
            <a:off x="194099" y="3733946"/>
            <a:ext cx="379753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AU"/>
              <a:t>Current Regulator with RF link, </a:t>
            </a:r>
            <a:r>
              <a:rPr lang="en-AU" err="1"/>
              <a:t>ampmeter</a:t>
            </a:r>
            <a:r>
              <a:rPr lang="en-AU"/>
              <a:t>, external cable plugs, switch and potentiometer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C50A0D-57E6-4118-0671-5294B07BAFA2}"/>
              </a:ext>
            </a:extLst>
          </p:cNvPr>
          <p:cNvSpPr txBox="1"/>
          <p:nvPr/>
        </p:nvSpPr>
        <p:spPr>
          <a:xfrm>
            <a:off x="4185735" y="3733946"/>
            <a:ext cx="379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/>
              <a:t>Camera System with RF trigger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2B652C-3F1C-8E8E-F088-FA72C39AFC0C}"/>
              </a:ext>
            </a:extLst>
          </p:cNvPr>
          <p:cNvSpPr txBox="1"/>
          <p:nvPr/>
        </p:nvSpPr>
        <p:spPr>
          <a:xfrm>
            <a:off x="8191168" y="3733946"/>
            <a:ext cx="379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350687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43a509a-6bbe-47f1-ab9d-25e278c6d85a">
      <Terms xmlns="http://schemas.microsoft.com/office/infopath/2007/PartnerControls"/>
    </lcf76f155ced4ddcb4097134ff3c332f>
    <TaxCatchAll xmlns="f98847fe-6052-4e22-a8bc-fd716a0fca6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8B32EC16300444BEF00D0A2A7DC7CA" ma:contentTypeVersion="13" ma:contentTypeDescription="Create a new document." ma:contentTypeScope="" ma:versionID="93f6482967589dfe41159c115a5cdb00">
  <xsd:schema xmlns:xsd="http://www.w3.org/2001/XMLSchema" xmlns:xs="http://www.w3.org/2001/XMLSchema" xmlns:p="http://schemas.microsoft.com/office/2006/metadata/properties" xmlns:ns2="543a509a-6bbe-47f1-ab9d-25e278c6d85a" xmlns:ns3="f98847fe-6052-4e22-a8bc-fd716a0fca64" targetNamespace="http://schemas.microsoft.com/office/2006/metadata/properties" ma:root="true" ma:fieldsID="1e8fda5310b0d3947356cc4a88f5f006" ns2:_="" ns3:_="">
    <xsd:import namespace="543a509a-6bbe-47f1-ab9d-25e278c6d85a"/>
    <xsd:import namespace="f98847fe-6052-4e22-a8bc-fd716a0fca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3a509a-6bbe-47f1-ab9d-25e278c6d8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0858339-22dc-49f9-bed0-4b2c0ae499d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8847fe-6052-4e22-a8bc-fd716a0fca6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180f5b49-5e78-4fe8-8f00-d378eb6a26d9}" ma:internalName="TaxCatchAll" ma:showField="CatchAllData" ma:web="f98847fe-6052-4e22-a8bc-fd716a0fca6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48EE79-0C68-4BDC-8978-6349789AC9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FF99AB-303E-4301-A68D-1B792B6C4B61}">
  <ds:schemaRefs>
    <ds:schemaRef ds:uri="543a509a-6bbe-47f1-ab9d-25e278c6d85a"/>
    <ds:schemaRef ds:uri="f98847fe-6052-4e22-a8bc-fd716a0fca6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550556A-838C-4DAD-983B-ACDF8A7BAA27}">
  <ds:schemaRefs>
    <ds:schemaRef ds:uri="543a509a-6bbe-47f1-ab9d-25e278c6d85a"/>
    <ds:schemaRef ds:uri="f98847fe-6052-4e22-a8bc-fd716a0fca6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503</Words>
  <Application>Microsoft Office PowerPoint</Application>
  <PresentationFormat>Widescreen</PresentationFormat>
  <Paragraphs>60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Arial,Sans-Serif</vt:lpstr>
      <vt:lpstr>Calibri</vt:lpstr>
      <vt:lpstr>Calibri Light</vt:lpstr>
      <vt:lpstr>office theme</vt:lpstr>
      <vt:lpstr>Portable Electroluminescence Measurement Device Prototype Documentation</vt:lpstr>
      <vt:lpstr>Prototype 1</vt:lpstr>
      <vt:lpstr>Prototype 1 Subsystems</vt:lpstr>
      <vt:lpstr>Prototype 1 Demonstration</vt:lpstr>
      <vt:lpstr>Prototype 1 Results</vt:lpstr>
      <vt:lpstr>Prototype 1 Key Features</vt:lpstr>
      <vt:lpstr>Prototype 1 Concerns</vt:lpstr>
      <vt:lpstr>Prototype 2</vt:lpstr>
      <vt:lpstr>Prototype 2 Subsystems</vt:lpstr>
      <vt:lpstr>Prototype 2 Demonstration</vt:lpstr>
      <vt:lpstr>Prototype 2 Results</vt:lpstr>
      <vt:lpstr>Prototype 2 Key Features</vt:lpstr>
      <vt:lpstr>Prototype 2 Concerns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Marco Ernst</cp:lastModifiedBy>
  <cp:revision>2</cp:revision>
  <dcterms:created xsi:type="dcterms:W3CDTF">2023-05-27T03:40:29Z</dcterms:created>
  <dcterms:modified xsi:type="dcterms:W3CDTF">2023-06-23T01:14:38Z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0x010100BD8B32EC16300444BEF00D0A2A7DC7CA</vt:lpwstr>
  </property>
  <property fmtid="{D5CDD505-2E9C-101B-9397-08002B2CF9AE}" pid="3" name="MediaServiceImageTags">
    <vt:lpwstr/>
  </property>
</Properties>
</file>