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87AC7-2E81-4E16-90AB-1C4D900A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D0959-D334-4C64-9338-CC7973A20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32FE1-2CAF-4A60-9E83-2177748A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0EB91-BE54-4CDA-B16D-431AFC8D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316F2-B673-4E19-8F72-02289B23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7AB8C-AE7F-4117-BDA1-9979D44F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27049-668C-481E-AF9C-A5C5FA65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42A72-B23B-4141-943D-4E7E31FE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D4CD3-52FD-4B1B-B117-C14746B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FAF27-EC01-4208-8B5D-9E8BDE17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F8569A-89F4-4F7F-8B04-8B0A55B0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5D0F0-21BE-427A-B444-51C22AE7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A8FF1-471D-4917-BC0E-7B1C69FB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A2CB3-CB2D-4F1F-8E1D-B313B9D8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60597-1F26-454F-92F4-1F2B7539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3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F4F7-CDCA-4842-A6D7-233324C6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3BF38-CCEF-4E44-8B2E-CBBB7488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5978F-919C-4CE7-B1B0-D42E83F4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514A2-A2C5-4696-B699-2B0B58BC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641A-5339-4CA2-9AE5-3B750951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FF9A7-B5F2-4C9D-9F7A-FEACDA33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A8256-4316-4FCE-AA91-A4BF911A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6B8FB-A538-4C86-812F-BD37BA2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6D091-97DE-41AD-BF2E-81B204B9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CEE9-02F4-4257-88F3-655E7A59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B6F1-4A18-4671-8B29-84BB79CD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D5A16-6DC6-47E3-B85C-3DF576529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4A78A-FAB5-4E4E-AFD4-A235D6BE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5A4BB-E846-44B5-BF0E-0E07CFAD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C65F4-82B7-4F58-BE48-9B76DA2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F5110-8B8C-48CD-9FB1-16C1D949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C1B6C-0385-4BD7-837B-35CCA23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CFF70-FDE6-4CA8-9E02-FE965241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12DAC-5B36-48C9-9677-CB05FEB9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75CB8-7DDF-480E-8152-904398240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D019C-2E52-4832-A7A2-74473AA96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A0612-D0F1-4B20-B9F2-84A21D1F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29E2A-9430-4FB3-89AC-85EBC702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F089E-998F-442C-93E9-0AC99F70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F9956-3792-4F81-8CD8-B3AA1838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DB843-9240-43F2-8355-12E9B9E2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702D1B-1A4A-4D39-B3D6-5931AEB9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27FE75-7BE6-4B26-911E-57939901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23AB79-F733-4F67-A3B3-9A595BC6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328A8E-DA36-4777-960A-603A0902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E042C-4016-4D18-A2C1-960977A2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2D72D-8741-4D11-99F5-357C5F52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0956F-7974-4E23-9198-1AD8A9AA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BE3B6-28F6-4B06-93EE-E9E5097C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763B4-5ECF-4C04-AEFF-073D676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569D6-2C7D-4390-AB90-16204E7A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BDCA-A007-410E-8FBA-2524688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7F81-D7BD-4D30-AE03-BB605AD9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50F064-C113-4ED8-B2BD-5A595988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024EFE-7005-4A98-89AC-ACAF03D6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550FC-76BE-45C9-B911-2074A738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7DC4C-67C2-427C-9484-FE0532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5ED59-6DE4-4CA1-A969-60414F6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B39D1-A057-42AF-A745-990EC904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E9240-C891-4383-9073-62F8D681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F814E-57AC-41B1-9872-3B5BF97B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981D-E9C8-461F-ADC1-2EEBE5FE500B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DE3F8-040D-4E8C-B9AA-6A31F6EF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FAA86-691F-4535-B90E-809652F46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80B-6131-49A3-B0C7-6F47C223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2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227C8AC-C910-4552-85A4-BD6322EC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6950"/>
            <a:ext cx="9144000" cy="10494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8</a:t>
            </a:r>
            <a:r>
              <a:rPr lang="ko-KR" altLang="en-US" sz="3200" dirty="0"/>
              <a:t>조 </a:t>
            </a:r>
            <a:r>
              <a:rPr lang="en-US" altLang="ko-KR" sz="3200" dirty="0"/>
              <a:t>UI &amp; Design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233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299BAA-225D-41B7-9210-2F5B62489BDC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0E940-8A40-4DDA-9C9B-780C2F7A0AB4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C8F836-2C1D-46E7-8FD2-C06AE9C988E8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B4A0E-54EE-4560-91A9-90FCA2F5760E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6C3D59-36D3-4035-A175-AE163F08DAA1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1A1DF-2424-4C2F-AA1D-D85DB187374D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DCB70-AD6A-44EE-91FF-9CA2107B4381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D86F69-0AED-44F1-B798-E39CDAB2AAA1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426279-ACB3-4A33-9231-6C638F97E109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0AAAD5-25E5-4E40-AD7D-E59B7F3C5699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42220-AFB6-4E31-921B-DDD172946573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C25C41-1D94-45CC-A1BF-096EC1E0ADEF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2EC163-5447-4ECE-B9C8-603A5D2BD7B2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9C2EC-0783-4F35-A7DC-257EC8B55D7F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39CCDB-A1D5-4CE3-9573-C8F382A52092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120D05-E8CA-4DE2-BC91-2E0B9C19C1D5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1F1C44-71C4-4642-9FFA-C8BD99D141BD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C0F5F2-0DB2-45A1-AADB-76FDB6C8635D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9A5490-70C1-42A6-AC24-C6A39B9A1343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B83746-A727-483E-960C-ABB5140DF565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8DBB1F-6779-428A-92D8-7E3EBDA5236F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976DC6-C0B1-494B-99D5-39E09C64AC99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E829C5-A462-457E-A238-A80D5B5B9C9D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F8AB9B-9905-47F9-883A-7AEF1D622469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9E5856-3F6E-44BF-97BD-B2C2420EE6B5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12EFB-8930-4B71-886C-49B225EF3EE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2B0FD0-6A33-40CF-B9A4-A2FBEC2099D0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C34F6D-D894-4D2C-B1AB-20D94C6C9A9E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B57F09-6F4B-4886-99BA-07CE7123F538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8D2723-10CF-457A-B015-9A5B4451B60F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36B147-8D2A-410D-978F-C43DD162B042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AC5A43-F58B-4105-9411-28645A902977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53CDC1-A41D-4EC4-B146-89F377BD930B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E3E3B6-6581-4139-9813-D8CB44A0FC2F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693A3E-029C-4104-BBEA-A8425BB8C436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5BCBD7-0ECF-4EB6-896D-451F47F75C3C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E522B7-21DE-4C39-ADA2-0535DFC99F50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AD1217-6679-471F-B538-1FBA36C40B46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72C1C9-6DA7-4502-8E89-0AC80E6C1962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6B674F-D160-4E30-B63A-4358FD9E5A5B}"/>
              </a:ext>
            </a:extLst>
          </p:cNvPr>
          <p:cNvCxnSpPr>
            <a:cxnSpLocks/>
          </p:cNvCxnSpPr>
          <p:nvPr/>
        </p:nvCxnSpPr>
        <p:spPr>
          <a:xfrm flipV="1">
            <a:off x="3720358" y="849052"/>
            <a:ext cx="593225" cy="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874EC-2E0A-4290-A281-9349A93DC678}"/>
              </a:ext>
            </a:extLst>
          </p:cNvPr>
          <p:cNvSpPr/>
          <p:nvPr/>
        </p:nvSpPr>
        <p:spPr>
          <a:xfrm>
            <a:off x="4313583" y="115794"/>
            <a:ext cx="3279913" cy="149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FC49FA-FB31-43E8-8B90-D592F385C9DB}"/>
              </a:ext>
            </a:extLst>
          </p:cNvPr>
          <p:cNvSpPr/>
          <p:nvPr/>
        </p:nvSpPr>
        <p:spPr>
          <a:xfrm>
            <a:off x="5357661" y="29576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EA50EA-B28C-440B-ACD9-DF67F751720D}"/>
              </a:ext>
            </a:extLst>
          </p:cNvPr>
          <p:cNvSpPr/>
          <p:nvPr/>
        </p:nvSpPr>
        <p:spPr>
          <a:xfrm>
            <a:off x="5357661" y="705399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3875F5-A2C0-426B-BE66-D0D82848FC65}"/>
              </a:ext>
            </a:extLst>
          </p:cNvPr>
          <p:cNvSpPr/>
          <p:nvPr/>
        </p:nvSpPr>
        <p:spPr>
          <a:xfrm>
            <a:off x="4711327" y="266842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D756D9-DCD4-426D-B00E-5AB228A59593}"/>
              </a:ext>
            </a:extLst>
          </p:cNvPr>
          <p:cNvSpPr/>
          <p:nvPr/>
        </p:nvSpPr>
        <p:spPr>
          <a:xfrm>
            <a:off x="4711326" y="67647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12E6B2-D286-463D-8F2C-1E2E0876B192}"/>
              </a:ext>
            </a:extLst>
          </p:cNvPr>
          <p:cNvSpPr/>
          <p:nvPr/>
        </p:nvSpPr>
        <p:spPr>
          <a:xfrm>
            <a:off x="4978466" y="1184991"/>
            <a:ext cx="1705973" cy="36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A92130A-6801-4050-B969-3C7D8FFF0D30}"/>
              </a:ext>
            </a:extLst>
          </p:cNvPr>
          <p:cNvCxnSpPr>
            <a:cxnSpLocks/>
          </p:cNvCxnSpPr>
          <p:nvPr/>
        </p:nvCxnSpPr>
        <p:spPr>
          <a:xfrm>
            <a:off x="6221896" y="1611769"/>
            <a:ext cx="392379" cy="79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E087A0-8445-457F-A17D-72A76753A3EB}"/>
              </a:ext>
            </a:extLst>
          </p:cNvPr>
          <p:cNvSpPr/>
          <p:nvPr/>
        </p:nvSpPr>
        <p:spPr>
          <a:xfrm>
            <a:off x="5802937" y="2410468"/>
            <a:ext cx="1790559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정말로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탈퇴하시겠습니까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B0DC0-3E30-4DBA-BB49-B5971868271E}"/>
              </a:ext>
            </a:extLst>
          </p:cNvPr>
          <p:cNvSpPr/>
          <p:nvPr/>
        </p:nvSpPr>
        <p:spPr>
          <a:xfrm>
            <a:off x="6056879" y="330787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6E5DB1-C853-4141-AEED-674BA18D2B54}"/>
              </a:ext>
            </a:extLst>
          </p:cNvPr>
          <p:cNvSpPr/>
          <p:nvPr/>
        </p:nvSpPr>
        <p:spPr>
          <a:xfrm>
            <a:off x="6788987" y="33219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DB7028-DFEC-4F8F-840A-40BC4A01C90F}"/>
              </a:ext>
            </a:extLst>
          </p:cNvPr>
          <p:cNvSpPr/>
          <p:nvPr/>
        </p:nvSpPr>
        <p:spPr>
          <a:xfrm>
            <a:off x="5789160" y="4093495"/>
            <a:ext cx="967180" cy="68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등록된 상품이 있습니다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4A0C1AB-A037-42D1-8DB0-DCCED1EF2D85}"/>
              </a:ext>
            </a:extLst>
          </p:cNvPr>
          <p:cNvCxnSpPr>
            <a:cxnSpLocks/>
          </p:cNvCxnSpPr>
          <p:nvPr/>
        </p:nvCxnSpPr>
        <p:spPr>
          <a:xfrm flipH="1">
            <a:off x="6096000" y="3634545"/>
            <a:ext cx="150277" cy="40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59DA66-9C45-4B76-B159-800DDC0E4AFE}"/>
              </a:ext>
            </a:extLst>
          </p:cNvPr>
          <p:cNvCxnSpPr>
            <a:cxnSpLocks/>
          </p:cNvCxnSpPr>
          <p:nvPr/>
        </p:nvCxnSpPr>
        <p:spPr>
          <a:xfrm>
            <a:off x="6418085" y="3667109"/>
            <a:ext cx="963517" cy="65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B5B50A3-F941-49F8-99A3-19DF6ECD93EC}"/>
              </a:ext>
            </a:extLst>
          </p:cNvPr>
          <p:cNvSpPr/>
          <p:nvPr/>
        </p:nvSpPr>
        <p:spPr>
          <a:xfrm>
            <a:off x="7026636" y="4284496"/>
            <a:ext cx="1053877" cy="7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탈퇴 처리가 되었습니다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  <a:endParaRPr lang="ko-KR" altLang="en-US" sz="14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85D6807-DAE2-4C0F-8B1A-3AD00175B7D8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4016970" y="4204253"/>
            <a:ext cx="1772190" cy="22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DFAFB-9C6C-4D49-AC55-E0B173D2ED15}"/>
              </a:ext>
            </a:extLst>
          </p:cNvPr>
          <p:cNvSpPr/>
          <p:nvPr/>
        </p:nvSpPr>
        <p:spPr>
          <a:xfrm>
            <a:off x="8325844" y="552120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255DAF-E085-4717-9A2B-7DD674438140}"/>
              </a:ext>
            </a:extLst>
          </p:cNvPr>
          <p:cNvSpPr/>
          <p:nvPr/>
        </p:nvSpPr>
        <p:spPr>
          <a:xfrm>
            <a:off x="10342101" y="177743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6675CA-3822-488B-9DD6-DF2A867745F5}"/>
              </a:ext>
            </a:extLst>
          </p:cNvPr>
          <p:cNvSpPr/>
          <p:nvPr/>
        </p:nvSpPr>
        <p:spPr>
          <a:xfrm>
            <a:off x="10414690" y="92338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90AB10-5AB3-46C7-BEA3-8C86A0C03D1C}"/>
              </a:ext>
            </a:extLst>
          </p:cNvPr>
          <p:cNvSpPr/>
          <p:nvPr/>
        </p:nvSpPr>
        <p:spPr>
          <a:xfrm>
            <a:off x="10414690" y="133301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0D2A64-70D3-4C7F-9D2D-A972EDE92181}"/>
              </a:ext>
            </a:extLst>
          </p:cNvPr>
          <p:cNvSpPr/>
          <p:nvPr/>
        </p:nvSpPr>
        <p:spPr>
          <a:xfrm>
            <a:off x="10983079" y="1777435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A6FD03-BFDA-4560-A0E6-0F38D4755213}"/>
              </a:ext>
            </a:extLst>
          </p:cNvPr>
          <p:cNvSpPr/>
          <p:nvPr/>
        </p:nvSpPr>
        <p:spPr>
          <a:xfrm>
            <a:off x="8508820" y="307004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F94CEE-5256-4969-BB2B-9E9DD236074E}"/>
              </a:ext>
            </a:extLst>
          </p:cNvPr>
          <p:cNvSpPr/>
          <p:nvPr/>
        </p:nvSpPr>
        <p:spPr>
          <a:xfrm>
            <a:off x="8508819" y="307004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5C91A1-D81A-4EF0-BD62-B3A55805C2D7}"/>
              </a:ext>
            </a:extLst>
          </p:cNvPr>
          <p:cNvSpPr/>
          <p:nvPr/>
        </p:nvSpPr>
        <p:spPr>
          <a:xfrm>
            <a:off x="9768356" y="89445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72A996-7670-4428-BB08-44ECD1203CA6}"/>
              </a:ext>
            </a:extLst>
          </p:cNvPr>
          <p:cNvSpPr/>
          <p:nvPr/>
        </p:nvSpPr>
        <p:spPr>
          <a:xfrm>
            <a:off x="9768355" y="130408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F2235E-886C-41AA-A165-40508C562792}"/>
              </a:ext>
            </a:extLst>
          </p:cNvPr>
          <p:cNvSpPr/>
          <p:nvPr/>
        </p:nvSpPr>
        <p:spPr>
          <a:xfrm>
            <a:off x="8532101" y="259669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5E6E0B-3106-4924-A11C-B2B5068DCCD5}"/>
              </a:ext>
            </a:extLst>
          </p:cNvPr>
          <p:cNvSpPr/>
          <p:nvPr/>
        </p:nvSpPr>
        <p:spPr>
          <a:xfrm>
            <a:off x="8508819" y="259669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B5E25-070E-4CB0-B856-2903C31AB219}"/>
              </a:ext>
            </a:extLst>
          </p:cNvPr>
          <p:cNvSpPr/>
          <p:nvPr/>
        </p:nvSpPr>
        <p:spPr>
          <a:xfrm>
            <a:off x="9036860" y="2201529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303C53-8F99-4AB6-BA17-05F0AF1457A0}"/>
              </a:ext>
            </a:extLst>
          </p:cNvPr>
          <p:cNvSpPr/>
          <p:nvPr/>
        </p:nvSpPr>
        <p:spPr>
          <a:xfrm>
            <a:off x="8494562" y="2201529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C6DAE13-B718-489B-872E-173C9C882B36}"/>
              </a:ext>
            </a:extLst>
          </p:cNvPr>
          <p:cNvSpPr/>
          <p:nvPr/>
        </p:nvSpPr>
        <p:spPr>
          <a:xfrm>
            <a:off x="10983078" y="2201529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95C914-9A1C-4A42-A58B-EBC88C4F5EA8}"/>
              </a:ext>
            </a:extLst>
          </p:cNvPr>
          <p:cNvSpPr/>
          <p:nvPr/>
        </p:nvSpPr>
        <p:spPr>
          <a:xfrm>
            <a:off x="9213420" y="259669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1FE5DD-28F8-4319-902F-588785FF8D27}"/>
              </a:ext>
            </a:extLst>
          </p:cNvPr>
          <p:cNvSpPr/>
          <p:nvPr/>
        </p:nvSpPr>
        <p:spPr>
          <a:xfrm>
            <a:off x="11056540" y="259669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12C9BE7-0889-4A56-9F2A-27BC6FA0FFDF}"/>
              </a:ext>
            </a:extLst>
          </p:cNvPr>
          <p:cNvSpPr/>
          <p:nvPr/>
        </p:nvSpPr>
        <p:spPr>
          <a:xfrm>
            <a:off x="9213420" y="307286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AA71D7-4B80-4E2C-88A5-55F58D147B89}"/>
              </a:ext>
            </a:extLst>
          </p:cNvPr>
          <p:cNvSpPr/>
          <p:nvPr/>
        </p:nvSpPr>
        <p:spPr>
          <a:xfrm>
            <a:off x="11056540" y="306723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E9DD2A-A270-4DE6-A475-F7C09D2E870E}"/>
              </a:ext>
            </a:extLst>
          </p:cNvPr>
          <p:cNvSpPr/>
          <p:nvPr/>
        </p:nvSpPr>
        <p:spPr>
          <a:xfrm>
            <a:off x="8508820" y="3347888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C762E1-C0F0-485D-882F-D541346C261E}"/>
              </a:ext>
            </a:extLst>
          </p:cNvPr>
          <p:cNvSpPr/>
          <p:nvPr/>
        </p:nvSpPr>
        <p:spPr>
          <a:xfrm>
            <a:off x="8508819" y="3347888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AE2C7F7-F8E1-47B6-B4D1-BB4ED611FE1A}"/>
              </a:ext>
            </a:extLst>
          </p:cNvPr>
          <p:cNvSpPr/>
          <p:nvPr/>
        </p:nvSpPr>
        <p:spPr>
          <a:xfrm>
            <a:off x="9213420" y="3350705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C7F15A6-B56A-4920-8042-CC9E93664825}"/>
              </a:ext>
            </a:extLst>
          </p:cNvPr>
          <p:cNvSpPr/>
          <p:nvPr/>
        </p:nvSpPr>
        <p:spPr>
          <a:xfrm>
            <a:off x="11056540" y="3345071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2FD8B40-F978-4E72-B3A1-2A2C1972FC0F}"/>
              </a:ext>
            </a:extLst>
          </p:cNvPr>
          <p:cNvSpPr/>
          <p:nvPr/>
        </p:nvSpPr>
        <p:spPr>
          <a:xfrm>
            <a:off x="8508820" y="362349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008994-CE98-4CA6-B89F-566B3895233D}"/>
              </a:ext>
            </a:extLst>
          </p:cNvPr>
          <p:cNvSpPr/>
          <p:nvPr/>
        </p:nvSpPr>
        <p:spPr>
          <a:xfrm>
            <a:off x="8508819" y="362349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503BEA-91CA-4DB9-87BE-1DC0593B408E}"/>
              </a:ext>
            </a:extLst>
          </p:cNvPr>
          <p:cNvSpPr/>
          <p:nvPr/>
        </p:nvSpPr>
        <p:spPr>
          <a:xfrm>
            <a:off x="9213420" y="3626308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868CB0C-1C22-44C2-B002-9FDFA51D14E6}"/>
              </a:ext>
            </a:extLst>
          </p:cNvPr>
          <p:cNvSpPr/>
          <p:nvPr/>
        </p:nvSpPr>
        <p:spPr>
          <a:xfrm>
            <a:off x="11056540" y="3620674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6FCA01-3CDC-4ECD-88A7-BBF330D3548F}"/>
              </a:ext>
            </a:extLst>
          </p:cNvPr>
          <p:cNvSpPr/>
          <p:nvPr/>
        </p:nvSpPr>
        <p:spPr>
          <a:xfrm>
            <a:off x="8491942" y="1788780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426F97-CD4B-472B-89A4-DB4B7095A085}"/>
              </a:ext>
            </a:extLst>
          </p:cNvPr>
          <p:cNvCxnSpPr>
            <a:cxnSpLocks/>
          </p:cNvCxnSpPr>
          <p:nvPr/>
        </p:nvCxnSpPr>
        <p:spPr>
          <a:xfrm flipV="1">
            <a:off x="7619484" y="3623673"/>
            <a:ext cx="687362" cy="69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B31E73-F7E8-4119-9CBB-34450EF2309B}"/>
              </a:ext>
            </a:extLst>
          </p:cNvPr>
          <p:cNvSpPr txBox="1"/>
          <p:nvPr/>
        </p:nvSpPr>
        <p:spPr>
          <a:xfrm>
            <a:off x="1171328" y="5742327"/>
            <a:ext cx="1870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회원 탈퇴 이전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AC53AA-EA4C-425D-A997-68080FD9B9F6}"/>
              </a:ext>
            </a:extLst>
          </p:cNvPr>
          <p:cNvSpPr txBox="1"/>
          <p:nvPr/>
        </p:nvSpPr>
        <p:spPr>
          <a:xfrm>
            <a:off x="7897603" y="6059193"/>
            <a:ext cx="1870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회원 탈퇴 이후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8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984144-6262-49C4-AB7E-D83A8B174949}"/>
              </a:ext>
            </a:extLst>
          </p:cNvPr>
          <p:cNvSpPr/>
          <p:nvPr/>
        </p:nvSpPr>
        <p:spPr>
          <a:xfrm>
            <a:off x="198957" y="765613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A7B7A-0432-46C7-BEDD-BC5FFF4F5B01}"/>
              </a:ext>
            </a:extLst>
          </p:cNvPr>
          <p:cNvSpPr/>
          <p:nvPr/>
        </p:nvSpPr>
        <p:spPr>
          <a:xfrm>
            <a:off x="2252882" y="1742428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A649DC-1FF6-484E-A144-7F29FB073A72}"/>
              </a:ext>
            </a:extLst>
          </p:cNvPr>
          <p:cNvSpPr/>
          <p:nvPr/>
        </p:nvSpPr>
        <p:spPr>
          <a:xfrm>
            <a:off x="2325471" y="888374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2FAAC-1AB5-4D6E-A8F4-AC43C3A0B5BF}"/>
              </a:ext>
            </a:extLst>
          </p:cNvPr>
          <p:cNvSpPr/>
          <p:nvPr/>
        </p:nvSpPr>
        <p:spPr>
          <a:xfrm>
            <a:off x="2325471" y="1298005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78C314-7D32-4FEE-AAFB-F436C17ED027}"/>
              </a:ext>
            </a:extLst>
          </p:cNvPr>
          <p:cNvSpPr/>
          <p:nvPr/>
        </p:nvSpPr>
        <p:spPr>
          <a:xfrm>
            <a:off x="2893860" y="1742428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EB1AB-2088-4D56-80E1-DA93236F501D}"/>
              </a:ext>
            </a:extLst>
          </p:cNvPr>
          <p:cNvSpPr/>
          <p:nvPr/>
        </p:nvSpPr>
        <p:spPr>
          <a:xfrm>
            <a:off x="419601" y="303504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59D10F-60D2-4317-B005-0A6D741BA93C}"/>
              </a:ext>
            </a:extLst>
          </p:cNvPr>
          <p:cNvSpPr/>
          <p:nvPr/>
        </p:nvSpPr>
        <p:spPr>
          <a:xfrm>
            <a:off x="419600" y="303504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BB660B-4168-4590-AF4B-6F5F6FF79395}"/>
              </a:ext>
            </a:extLst>
          </p:cNvPr>
          <p:cNvSpPr/>
          <p:nvPr/>
        </p:nvSpPr>
        <p:spPr>
          <a:xfrm>
            <a:off x="1679137" y="859448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1E9B48-684F-47D7-BA3D-EAC8C8D49CE3}"/>
              </a:ext>
            </a:extLst>
          </p:cNvPr>
          <p:cNvSpPr/>
          <p:nvPr/>
        </p:nvSpPr>
        <p:spPr>
          <a:xfrm>
            <a:off x="1679136" y="1269079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3CB442-9813-4FE1-B77E-5AE16C0756B5}"/>
              </a:ext>
            </a:extLst>
          </p:cNvPr>
          <p:cNvSpPr/>
          <p:nvPr/>
        </p:nvSpPr>
        <p:spPr>
          <a:xfrm>
            <a:off x="442882" y="256169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11876C-C27B-4D64-BD77-52D468CF176A}"/>
              </a:ext>
            </a:extLst>
          </p:cNvPr>
          <p:cNvSpPr/>
          <p:nvPr/>
        </p:nvSpPr>
        <p:spPr>
          <a:xfrm>
            <a:off x="419600" y="256169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3DA91-17F6-41B9-B63D-ECCFA08B4B08}"/>
              </a:ext>
            </a:extLst>
          </p:cNvPr>
          <p:cNvSpPr/>
          <p:nvPr/>
        </p:nvSpPr>
        <p:spPr>
          <a:xfrm>
            <a:off x="947641" y="2166522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DA4A2-B6CE-440C-A2BB-E094F470BAC7}"/>
              </a:ext>
            </a:extLst>
          </p:cNvPr>
          <p:cNvSpPr/>
          <p:nvPr/>
        </p:nvSpPr>
        <p:spPr>
          <a:xfrm>
            <a:off x="405343" y="2166522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BB208-28CC-4D66-81CB-CD66968D8D95}"/>
              </a:ext>
            </a:extLst>
          </p:cNvPr>
          <p:cNvSpPr/>
          <p:nvPr/>
        </p:nvSpPr>
        <p:spPr>
          <a:xfrm>
            <a:off x="2893859" y="2166522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3F9CFB-5B4C-465F-94A2-248F010DB4E1}"/>
              </a:ext>
            </a:extLst>
          </p:cNvPr>
          <p:cNvSpPr/>
          <p:nvPr/>
        </p:nvSpPr>
        <p:spPr>
          <a:xfrm>
            <a:off x="1124201" y="256169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166625-4265-4D96-9AA6-ED6488F6C21A}"/>
              </a:ext>
            </a:extLst>
          </p:cNvPr>
          <p:cNvSpPr/>
          <p:nvPr/>
        </p:nvSpPr>
        <p:spPr>
          <a:xfrm>
            <a:off x="2967321" y="256169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0D2CBE-9C8D-4AFD-8A79-3899ED3456D3}"/>
              </a:ext>
            </a:extLst>
          </p:cNvPr>
          <p:cNvSpPr/>
          <p:nvPr/>
        </p:nvSpPr>
        <p:spPr>
          <a:xfrm>
            <a:off x="1124201" y="303785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1BC80-6A38-406D-ABD9-5719E52282E3}"/>
              </a:ext>
            </a:extLst>
          </p:cNvPr>
          <p:cNvSpPr/>
          <p:nvPr/>
        </p:nvSpPr>
        <p:spPr>
          <a:xfrm>
            <a:off x="2967321" y="303222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61FACE-C179-43B2-AEE0-5B4D5F38B09C}"/>
              </a:ext>
            </a:extLst>
          </p:cNvPr>
          <p:cNvSpPr/>
          <p:nvPr/>
        </p:nvSpPr>
        <p:spPr>
          <a:xfrm>
            <a:off x="419601" y="331288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9B6DEF-226F-4817-BF6F-E318BCCDA68E}"/>
              </a:ext>
            </a:extLst>
          </p:cNvPr>
          <p:cNvSpPr/>
          <p:nvPr/>
        </p:nvSpPr>
        <p:spPr>
          <a:xfrm>
            <a:off x="419600" y="331288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D97EB-10D3-4208-B980-751E944410A2}"/>
              </a:ext>
            </a:extLst>
          </p:cNvPr>
          <p:cNvSpPr/>
          <p:nvPr/>
        </p:nvSpPr>
        <p:spPr>
          <a:xfrm>
            <a:off x="1124201" y="3315698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071517-E2E4-42A0-919E-8EFF020E48BC}"/>
              </a:ext>
            </a:extLst>
          </p:cNvPr>
          <p:cNvSpPr/>
          <p:nvPr/>
        </p:nvSpPr>
        <p:spPr>
          <a:xfrm>
            <a:off x="2967321" y="3310064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A3DA65-4235-48FB-857C-ED9B6599B059}"/>
              </a:ext>
            </a:extLst>
          </p:cNvPr>
          <p:cNvSpPr/>
          <p:nvPr/>
        </p:nvSpPr>
        <p:spPr>
          <a:xfrm>
            <a:off x="419601" y="358848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8D122E-BE8B-4C13-9A68-ACA0B6B45083}"/>
              </a:ext>
            </a:extLst>
          </p:cNvPr>
          <p:cNvSpPr/>
          <p:nvPr/>
        </p:nvSpPr>
        <p:spPr>
          <a:xfrm>
            <a:off x="419600" y="358848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DDBB27-4BF0-4794-9F66-1403D7CC272B}"/>
              </a:ext>
            </a:extLst>
          </p:cNvPr>
          <p:cNvSpPr/>
          <p:nvPr/>
        </p:nvSpPr>
        <p:spPr>
          <a:xfrm>
            <a:off x="1124201" y="359130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99A84D-E0B0-448D-A25C-A4377C648C78}"/>
              </a:ext>
            </a:extLst>
          </p:cNvPr>
          <p:cNvSpPr/>
          <p:nvPr/>
        </p:nvSpPr>
        <p:spPr>
          <a:xfrm>
            <a:off x="2967321" y="358566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656DC-8882-4F0E-A04A-D12FB09E0681}"/>
              </a:ext>
            </a:extLst>
          </p:cNvPr>
          <p:cNvSpPr/>
          <p:nvPr/>
        </p:nvSpPr>
        <p:spPr>
          <a:xfrm>
            <a:off x="402723" y="1753773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B0E5F7A-3EC7-43B6-B55C-34295D5F5E89}"/>
              </a:ext>
            </a:extLst>
          </p:cNvPr>
          <p:cNvCxnSpPr>
            <a:stCxn id="12" idx="3"/>
          </p:cNvCxnSpPr>
          <p:nvPr/>
        </p:nvCxnSpPr>
        <p:spPr>
          <a:xfrm flipV="1">
            <a:off x="3652249" y="1663822"/>
            <a:ext cx="901821" cy="23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A5EB0D-54E0-4C97-BAFE-D21CA4705403}"/>
              </a:ext>
            </a:extLst>
          </p:cNvPr>
          <p:cNvSpPr/>
          <p:nvPr/>
        </p:nvSpPr>
        <p:spPr>
          <a:xfrm>
            <a:off x="4555812" y="512271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D631E0-9109-4896-BA82-71BFBB97B2C5}"/>
              </a:ext>
            </a:extLst>
          </p:cNvPr>
          <p:cNvSpPr/>
          <p:nvPr/>
        </p:nvSpPr>
        <p:spPr>
          <a:xfrm>
            <a:off x="5395747" y="85036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7D4A90E-99F0-405A-B4F7-D225DA197ED6}"/>
              </a:ext>
            </a:extLst>
          </p:cNvPr>
          <p:cNvSpPr/>
          <p:nvPr/>
        </p:nvSpPr>
        <p:spPr>
          <a:xfrm>
            <a:off x="5561371" y="223262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7D3019F-72AC-4F8D-8816-83A6E1F5A245}"/>
              </a:ext>
            </a:extLst>
          </p:cNvPr>
          <p:cNvSpPr/>
          <p:nvPr/>
        </p:nvSpPr>
        <p:spPr>
          <a:xfrm>
            <a:off x="5488281" y="1757037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B76AE7-7C42-4800-A582-45B1E25AF700}"/>
              </a:ext>
            </a:extLst>
          </p:cNvPr>
          <p:cNvSpPr/>
          <p:nvPr/>
        </p:nvSpPr>
        <p:spPr>
          <a:xfrm>
            <a:off x="5488281" y="1331890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F670E0-0559-4337-95CF-5B3DCFDE1069}"/>
              </a:ext>
            </a:extLst>
          </p:cNvPr>
          <p:cNvSpPr/>
          <p:nvPr/>
        </p:nvSpPr>
        <p:spPr>
          <a:xfrm>
            <a:off x="5556253" y="274535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CCD627-C2A7-4712-B981-FB662CD78D3D}"/>
              </a:ext>
            </a:extLst>
          </p:cNvPr>
          <p:cNvSpPr/>
          <p:nvPr/>
        </p:nvSpPr>
        <p:spPr>
          <a:xfrm>
            <a:off x="4657163" y="873910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28FFAE-7304-4588-AC00-786EDD9AF49D}"/>
              </a:ext>
            </a:extLst>
          </p:cNvPr>
          <p:cNvSpPr/>
          <p:nvPr/>
        </p:nvSpPr>
        <p:spPr>
          <a:xfrm>
            <a:off x="4657162" y="1298005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주민번호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14CCB15-C726-4BD5-ABF9-03508DD6286D}"/>
              </a:ext>
            </a:extLst>
          </p:cNvPr>
          <p:cNvSpPr/>
          <p:nvPr/>
        </p:nvSpPr>
        <p:spPr>
          <a:xfrm>
            <a:off x="4672214" y="1736412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EE6EF2-2384-4CDA-9E44-80483D216B54}"/>
              </a:ext>
            </a:extLst>
          </p:cNvPr>
          <p:cNvSpPr/>
          <p:nvPr/>
        </p:nvSpPr>
        <p:spPr>
          <a:xfrm>
            <a:off x="4672214" y="2232628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휴대폰 번호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5C850D-3B04-4CC8-B7F0-FE31968901E2}"/>
              </a:ext>
            </a:extLst>
          </p:cNvPr>
          <p:cNvSpPr/>
          <p:nvPr/>
        </p:nvSpPr>
        <p:spPr>
          <a:xfrm>
            <a:off x="4722466" y="2798870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이메일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1705F03-AF36-4525-AA3C-CD39A2DF57D1}"/>
              </a:ext>
            </a:extLst>
          </p:cNvPr>
          <p:cNvSpPr/>
          <p:nvPr/>
        </p:nvSpPr>
        <p:spPr>
          <a:xfrm>
            <a:off x="5378765" y="329189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5CB285D-51BD-4352-B458-D1555EBCBFC6}"/>
              </a:ext>
            </a:extLst>
          </p:cNvPr>
          <p:cNvSpPr/>
          <p:nvPr/>
        </p:nvSpPr>
        <p:spPr>
          <a:xfrm>
            <a:off x="5378765" y="370152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0C13BF-C8FB-4214-8F8D-5F66236E12A2}"/>
              </a:ext>
            </a:extLst>
          </p:cNvPr>
          <p:cNvSpPr/>
          <p:nvPr/>
        </p:nvSpPr>
        <p:spPr>
          <a:xfrm>
            <a:off x="4732431" y="326296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3C29099-8C9F-4318-8425-3F335E28537B}"/>
              </a:ext>
            </a:extLst>
          </p:cNvPr>
          <p:cNvSpPr/>
          <p:nvPr/>
        </p:nvSpPr>
        <p:spPr>
          <a:xfrm>
            <a:off x="4732430" y="367259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2D8622-6307-4FD4-837F-A639943B6CBC}"/>
              </a:ext>
            </a:extLst>
          </p:cNvPr>
          <p:cNvSpPr/>
          <p:nvPr/>
        </p:nvSpPr>
        <p:spPr>
          <a:xfrm>
            <a:off x="4722466" y="4665629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 완료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1882BD9-A016-4981-B55F-14221DB0CF16}"/>
              </a:ext>
            </a:extLst>
          </p:cNvPr>
          <p:cNvCxnSpPr>
            <a:cxnSpLocks/>
          </p:cNvCxnSpPr>
          <p:nvPr/>
        </p:nvCxnSpPr>
        <p:spPr>
          <a:xfrm flipV="1">
            <a:off x="5463126" y="4583185"/>
            <a:ext cx="3449541" cy="3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8DA054B-A10E-4C00-BDF2-1FAFD773264F}"/>
              </a:ext>
            </a:extLst>
          </p:cNvPr>
          <p:cNvSpPr/>
          <p:nvPr/>
        </p:nvSpPr>
        <p:spPr>
          <a:xfrm>
            <a:off x="8912667" y="3596935"/>
            <a:ext cx="1671921" cy="1478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가입을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축하드립니다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6533A67-8936-47D6-9963-9E1FA53AB21B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9748628" y="5075834"/>
            <a:ext cx="0" cy="178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E1D83-7E5C-40D6-94CA-707605529371}"/>
              </a:ext>
            </a:extLst>
          </p:cNvPr>
          <p:cNvSpPr txBox="1"/>
          <p:nvPr/>
        </p:nvSpPr>
        <p:spPr>
          <a:xfrm>
            <a:off x="599768" y="6253316"/>
            <a:ext cx="165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C2AE12-6CB8-48D1-A4DF-C732ACBAD014}"/>
              </a:ext>
            </a:extLst>
          </p:cNvPr>
          <p:cNvSpPr txBox="1"/>
          <p:nvPr/>
        </p:nvSpPr>
        <p:spPr>
          <a:xfrm>
            <a:off x="5129815" y="6123123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회원가입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20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05ABBD-20B7-433C-A349-66AB82E6BC47}"/>
              </a:ext>
            </a:extLst>
          </p:cNvPr>
          <p:cNvSpPr/>
          <p:nvPr/>
        </p:nvSpPr>
        <p:spPr>
          <a:xfrm>
            <a:off x="8168581" y="505637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AACD8-F8CD-4DFA-8BE5-3DDEA7476837}"/>
              </a:ext>
            </a:extLst>
          </p:cNvPr>
          <p:cNvSpPr/>
          <p:nvPr/>
        </p:nvSpPr>
        <p:spPr>
          <a:xfrm>
            <a:off x="10195612" y="1025589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13445C-4F0C-4850-A134-FE7CE29F6986}"/>
              </a:ext>
            </a:extLst>
          </p:cNvPr>
          <p:cNvSpPr/>
          <p:nvPr/>
        </p:nvSpPr>
        <p:spPr>
          <a:xfrm>
            <a:off x="10836590" y="1025589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B5FEEB-05AA-4814-83CD-C7B528D031D0}"/>
              </a:ext>
            </a:extLst>
          </p:cNvPr>
          <p:cNvSpPr/>
          <p:nvPr/>
        </p:nvSpPr>
        <p:spPr>
          <a:xfrm>
            <a:off x="8362331" y="231820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292D4D-C72F-4BCD-BE4D-7B26A8FAF7AB}"/>
              </a:ext>
            </a:extLst>
          </p:cNvPr>
          <p:cNvSpPr/>
          <p:nvPr/>
        </p:nvSpPr>
        <p:spPr>
          <a:xfrm>
            <a:off x="8362330" y="231820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30286F-178E-49D3-BF82-8DAB9913C0F2}"/>
              </a:ext>
            </a:extLst>
          </p:cNvPr>
          <p:cNvSpPr/>
          <p:nvPr/>
        </p:nvSpPr>
        <p:spPr>
          <a:xfrm>
            <a:off x="8385612" y="1844851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9FDA2-2449-4885-945C-3B8419988EA9}"/>
              </a:ext>
            </a:extLst>
          </p:cNvPr>
          <p:cNvSpPr/>
          <p:nvPr/>
        </p:nvSpPr>
        <p:spPr>
          <a:xfrm>
            <a:off x="8362330" y="1844851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9D52B-B7A2-4E80-82C6-2713AA2C1A8E}"/>
              </a:ext>
            </a:extLst>
          </p:cNvPr>
          <p:cNvSpPr/>
          <p:nvPr/>
        </p:nvSpPr>
        <p:spPr>
          <a:xfrm>
            <a:off x="8890371" y="1449683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33E39-851A-49DE-BA98-F348967F9D47}"/>
              </a:ext>
            </a:extLst>
          </p:cNvPr>
          <p:cNvSpPr/>
          <p:nvPr/>
        </p:nvSpPr>
        <p:spPr>
          <a:xfrm>
            <a:off x="8348073" y="1449683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2FBA9B-A086-4E05-8804-E36743C46FBA}"/>
              </a:ext>
            </a:extLst>
          </p:cNvPr>
          <p:cNvSpPr/>
          <p:nvPr/>
        </p:nvSpPr>
        <p:spPr>
          <a:xfrm>
            <a:off x="10836589" y="1449683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3D9E12-B18C-402F-BCE6-A9833BEBFE8E}"/>
              </a:ext>
            </a:extLst>
          </p:cNvPr>
          <p:cNvSpPr/>
          <p:nvPr/>
        </p:nvSpPr>
        <p:spPr>
          <a:xfrm>
            <a:off x="9066931" y="184485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BA834A-4705-4344-8E67-D5CDC2A475CC}"/>
              </a:ext>
            </a:extLst>
          </p:cNvPr>
          <p:cNvSpPr/>
          <p:nvPr/>
        </p:nvSpPr>
        <p:spPr>
          <a:xfrm>
            <a:off x="10910051" y="1844851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D19756-370B-4E49-B4C9-B38252F4C84C}"/>
              </a:ext>
            </a:extLst>
          </p:cNvPr>
          <p:cNvSpPr/>
          <p:nvPr/>
        </p:nvSpPr>
        <p:spPr>
          <a:xfrm>
            <a:off x="9066931" y="2321018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392EF-14C8-40DC-AA34-E52E7ACBB05B}"/>
              </a:ext>
            </a:extLst>
          </p:cNvPr>
          <p:cNvSpPr/>
          <p:nvPr/>
        </p:nvSpPr>
        <p:spPr>
          <a:xfrm>
            <a:off x="10910051" y="2315384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5EEE2C-E95C-477F-A8A1-FC36918BDCCF}"/>
              </a:ext>
            </a:extLst>
          </p:cNvPr>
          <p:cNvSpPr/>
          <p:nvPr/>
        </p:nvSpPr>
        <p:spPr>
          <a:xfrm>
            <a:off x="8362331" y="2596042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D54471-26FA-47F9-AC07-C46A58064186}"/>
              </a:ext>
            </a:extLst>
          </p:cNvPr>
          <p:cNvSpPr/>
          <p:nvPr/>
        </p:nvSpPr>
        <p:spPr>
          <a:xfrm>
            <a:off x="8362330" y="2596042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320AE1-F4DE-4D40-9B67-7C492A622C26}"/>
              </a:ext>
            </a:extLst>
          </p:cNvPr>
          <p:cNvSpPr/>
          <p:nvPr/>
        </p:nvSpPr>
        <p:spPr>
          <a:xfrm>
            <a:off x="9066931" y="259885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1049A-2660-403A-8CBE-3193F4821E4F}"/>
              </a:ext>
            </a:extLst>
          </p:cNvPr>
          <p:cNvSpPr/>
          <p:nvPr/>
        </p:nvSpPr>
        <p:spPr>
          <a:xfrm>
            <a:off x="10910051" y="2593225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ED21EF-2CB7-4E05-80D3-57B625BEF615}"/>
              </a:ext>
            </a:extLst>
          </p:cNvPr>
          <p:cNvSpPr/>
          <p:nvPr/>
        </p:nvSpPr>
        <p:spPr>
          <a:xfrm>
            <a:off x="8362331" y="2871645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633A84-9B29-42E3-A3F5-34E9EAA5956B}"/>
              </a:ext>
            </a:extLst>
          </p:cNvPr>
          <p:cNvSpPr/>
          <p:nvPr/>
        </p:nvSpPr>
        <p:spPr>
          <a:xfrm>
            <a:off x="8362330" y="2871645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40A4EC-45BB-4E16-8C1C-A040142EC1C5}"/>
              </a:ext>
            </a:extLst>
          </p:cNvPr>
          <p:cNvSpPr/>
          <p:nvPr/>
        </p:nvSpPr>
        <p:spPr>
          <a:xfrm>
            <a:off x="9066931" y="2874462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D6F179-F1B2-45D8-BA89-418E8A1FEA9B}"/>
              </a:ext>
            </a:extLst>
          </p:cNvPr>
          <p:cNvSpPr/>
          <p:nvPr/>
        </p:nvSpPr>
        <p:spPr>
          <a:xfrm>
            <a:off x="10910051" y="2868828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828DB-30E7-4749-8134-BBD21594BCDE}"/>
              </a:ext>
            </a:extLst>
          </p:cNvPr>
          <p:cNvSpPr/>
          <p:nvPr/>
        </p:nvSpPr>
        <p:spPr>
          <a:xfrm>
            <a:off x="8345453" y="1036934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9A81A7-0EC1-4396-85D6-998FDD9721C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977717" y="-17282"/>
            <a:ext cx="93640" cy="5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D26295-C4FA-41C3-929C-5D638C5CA51E}"/>
              </a:ext>
            </a:extLst>
          </p:cNvPr>
          <p:cNvSpPr/>
          <p:nvPr/>
        </p:nvSpPr>
        <p:spPr>
          <a:xfrm>
            <a:off x="8168582" y="5208494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A73900-323B-4ED5-A559-5F4BFBABDA03}"/>
              </a:ext>
            </a:extLst>
          </p:cNvPr>
          <p:cNvSpPr/>
          <p:nvPr/>
        </p:nvSpPr>
        <p:spPr>
          <a:xfrm>
            <a:off x="8964705" y="5208494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8F0EEF-F57B-45A4-A727-1B8FBF89444E}"/>
              </a:ext>
            </a:extLst>
          </p:cNvPr>
          <p:cNvSpPr/>
          <p:nvPr/>
        </p:nvSpPr>
        <p:spPr>
          <a:xfrm>
            <a:off x="9928032" y="5205677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B5ACAD-C163-4503-9E49-FB3B6255A8C7}"/>
              </a:ext>
            </a:extLst>
          </p:cNvPr>
          <p:cNvSpPr/>
          <p:nvPr/>
        </p:nvSpPr>
        <p:spPr>
          <a:xfrm>
            <a:off x="10878185" y="5200043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C7533D-287B-4C33-9956-2A3F667CFB9A}"/>
              </a:ext>
            </a:extLst>
          </p:cNvPr>
          <p:cNvSpPr/>
          <p:nvPr/>
        </p:nvSpPr>
        <p:spPr>
          <a:xfrm>
            <a:off x="8362331" y="3173565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9EA055-FE80-4153-92D2-6E0B39565D27}"/>
              </a:ext>
            </a:extLst>
          </p:cNvPr>
          <p:cNvSpPr/>
          <p:nvPr/>
        </p:nvSpPr>
        <p:spPr>
          <a:xfrm>
            <a:off x="8362330" y="3173565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4198A3-7220-4E01-86EF-C87391DB2947}"/>
              </a:ext>
            </a:extLst>
          </p:cNvPr>
          <p:cNvSpPr/>
          <p:nvPr/>
        </p:nvSpPr>
        <p:spPr>
          <a:xfrm>
            <a:off x="9066931" y="3176382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AA2056E-39E2-49A9-981F-E1616784C924}"/>
              </a:ext>
            </a:extLst>
          </p:cNvPr>
          <p:cNvSpPr/>
          <p:nvPr/>
        </p:nvSpPr>
        <p:spPr>
          <a:xfrm>
            <a:off x="10910051" y="3170748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E8B7E5-E3C4-4AAB-9BAF-4701597F68A4}"/>
              </a:ext>
            </a:extLst>
          </p:cNvPr>
          <p:cNvSpPr/>
          <p:nvPr/>
        </p:nvSpPr>
        <p:spPr>
          <a:xfrm>
            <a:off x="8362331" y="3451406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4C5363-3676-43A2-9D56-8809CE3ADD6C}"/>
              </a:ext>
            </a:extLst>
          </p:cNvPr>
          <p:cNvSpPr/>
          <p:nvPr/>
        </p:nvSpPr>
        <p:spPr>
          <a:xfrm>
            <a:off x="8362330" y="345140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916C2F-47F3-4764-A267-867459E4CB6E}"/>
              </a:ext>
            </a:extLst>
          </p:cNvPr>
          <p:cNvSpPr/>
          <p:nvPr/>
        </p:nvSpPr>
        <p:spPr>
          <a:xfrm>
            <a:off x="9066931" y="3454223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1F393D-1E1F-49AD-8BC2-34F2644CD2A4}"/>
              </a:ext>
            </a:extLst>
          </p:cNvPr>
          <p:cNvSpPr/>
          <p:nvPr/>
        </p:nvSpPr>
        <p:spPr>
          <a:xfrm>
            <a:off x="10910051" y="3448589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2D00B9-F60F-4FD5-A45E-F8C9C049D91C}"/>
              </a:ext>
            </a:extLst>
          </p:cNvPr>
          <p:cNvSpPr/>
          <p:nvPr/>
        </p:nvSpPr>
        <p:spPr>
          <a:xfrm>
            <a:off x="8362331" y="372700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211945-6B83-4382-8FFF-50919CEA6102}"/>
              </a:ext>
            </a:extLst>
          </p:cNvPr>
          <p:cNvSpPr/>
          <p:nvPr/>
        </p:nvSpPr>
        <p:spPr>
          <a:xfrm>
            <a:off x="8362330" y="372700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1CD2F63-B006-4DED-9B47-A07F4D89F4D1}"/>
              </a:ext>
            </a:extLst>
          </p:cNvPr>
          <p:cNvSpPr/>
          <p:nvPr/>
        </p:nvSpPr>
        <p:spPr>
          <a:xfrm>
            <a:off x="9066931" y="372982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371B420-EDA5-48B2-80C3-DFC4B6385472}"/>
              </a:ext>
            </a:extLst>
          </p:cNvPr>
          <p:cNvSpPr/>
          <p:nvPr/>
        </p:nvSpPr>
        <p:spPr>
          <a:xfrm>
            <a:off x="10910051" y="372419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87DF28D-6230-4CBC-980B-7F95022DBFEB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789701" y="5348317"/>
            <a:ext cx="378881" cy="17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1D302B-2771-4247-96A7-A00DA917798C}"/>
              </a:ext>
            </a:extLst>
          </p:cNvPr>
          <p:cNvSpPr/>
          <p:nvPr/>
        </p:nvSpPr>
        <p:spPr>
          <a:xfrm>
            <a:off x="4895730" y="2131722"/>
            <a:ext cx="2927429" cy="4566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840069-E283-4DA2-A0CC-327CCF8AF35A}"/>
              </a:ext>
            </a:extLst>
          </p:cNvPr>
          <p:cNvSpPr/>
          <p:nvPr/>
        </p:nvSpPr>
        <p:spPr>
          <a:xfrm>
            <a:off x="5735665" y="2469814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07016D-1CA0-4493-AF70-1FA0B58DD1A5}"/>
              </a:ext>
            </a:extLst>
          </p:cNvPr>
          <p:cNvSpPr/>
          <p:nvPr/>
        </p:nvSpPr>
        <p:spPr>
          <a:xfrm>
            <a:off x="5901289" y="3852079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0310C3-42A6-4046-A705-D77480F56714}"/>
              </a:ext>
            </a:extLst>
          </p:cNvPr>
          <p:cNvSpPr/>
          <p:nvPr/>
        </p:nvSpPr>
        <p:spPr>
          <a:xfrm>
            <a:off x="5828199" y="337648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72331E-3C4E-4461-BC19-1E62042E79D8}"/>
              </a:ext>
            </a:extLst>
          </p:cNvPr>
          <p:cNvSpPr/>
          <p:nvPr/>
        </p:nvSpPr>
        <p:spPr>
          <a:xfrm>
            <a:off x="5828199" y="295134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74AD25-3FA1-4159-8C7D-76CBA20D5EFB}"/>
              </a:ext>
            </a:extLst>
          </p:cNvPr>
          <p:cNvSpPr/>
          <p:nvPr/>
        </p:nvSpPr>
        <p:spPr>
          <a:xfrm>
            <a:off x="5896171" y="436480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DEFEC8-C283-4BF9-8FA9-B34538BEF5ED}"/>
              </a:ext>
            </a:extLst>
          </p:cNvPr>
          <p:cNvSpPr/>
          <p:nvPr/>
        </p:nvSpPr>
        <p:spPr>
          <a:xfrm>
            <a:off x="4997081" y="2493361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F82F83B-0623-4597-8F4B-D7DE29EB8313}"/>
              </a:ext>
            </a:extLst>
          </p:cNvPr>
          <p:cNvSpPr/>
          <p:nvPr/>
        </p:nvSpPr>
        <p:spPr>
          <a:xfrm>
            <a:off x="4997080" y="2917456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제작회사명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41F982-8C55-4151-B552-B4D2DB4F8841}"/>
              </a:ext>
            </a:extLst>
          </p:cNvPr>
          <p:cNvSpPr/>
          <p:nvPr/>
        </p:nvSpPr>
        <p:spPr>
          <a:xfrm>
            <a:off x="5012132" y="3355863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06E5FB-0F1A-4DE7-B2F8-813F6B756BE3}"/>
              </a:ext>
            </a:extLst>
          </p:cNvPr>
          <p:cNvSpPr/>
          <p:nvPr/>
        </p:nvSpPr>
        <p:spPr>
          <a:xfrm>
            <a:off x="5012132" y="3852079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수량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CECEA24-1977-4F71-99C1-2D6D9CE30337}"/>
              </a:ext>
            </a:extLst>
          </p:cNvPr>
          <p:cNvSpPr/>
          <p:nvPr/>
        </p:nvSpPr>
        <p:spPr>
          <a:xfrm>
            <a:off x="5062384" y="4418321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A8B1640-337A-4001-80C1-8038A6A106E7}"/>
              </a:ext>
            </a:extLst>
          </p:cNvPr>
          <p:cNvSpPr/>
          <p:nvPr/>
        </p:nvSpPr>
        <p:spPr>
          <a:xfrm>
            <a:off x="5718683" y="491134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99753B5-B203-4F65-9330-8771D77D933F}"/>
              </a:ext>
            </a:extLst>
          </p:cNvPr>
          <p:cNvSpPr/>
          <p:nvPr/>
        </p:nvSpPr>
        <p:spPr>
          <a:xfrm>
            <a:off x="5718683" y="532097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74D89D-09DC-4F7F-9F36-E902ADD58E28}"/>
              </a:ext>
            </a:extLst>
          </p:cNvPr>
          <p:cNvSpPr/>
          <p:nvPr/>
        </p:nvSpPr>
        <p:spPr>
          <a:xfrm>
            <a:off x="5072349" y="4882416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가격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A44E064-A6F2-43E3-96C2-3C47BF6C7175}"/>
              </a:ext>
            </a:extLst>
          </p:cNvPr>
          <p:cNvSpPr/>
          <p:nvPr/>
        </p:nvSpPr>
        <p:spPr>
          <a:xfrm>
            <a:off x="5072348" y="529204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 종료일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CC241F9-F6ED-4A12-A0B5-D2545DE5C645}"/>
              </a:ext>
            </a:extLst>
          </p:cNvPr>
          <p:cNvSpPr/>
          <p:nvPr/>
        </p:nvSpPr>
        <p:spPr>
          <a:xfrm>
            <a:off x="5072348" y="6135483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등록 완료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3B8C96E-39CC-42F4-9B38-54C783475CDC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4059766" y="5295322"/>
            <a:ext cx="1012582" cy="9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132E7E-D893-4A18-8012-7798BC7B7662}"/>
              </a:ext>
            </a:extLst>
          </p:cNvPr>
          <p:cNvSpPr/>
          <p:nvPr/>
        </p:nvSpPr>
        <p:spPr>
          <a:xfrm>
            <a:off x="2471515" y="4950702"/>
            <a:ext cx="1597246" cy="1005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 처리가 완료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80D82B4-71AF-43E4-A87C-E12A6339FBD2}"/>
              </a:ext>
            </a:extLst>
          </p:cNvPr>
          <p:cNvCxnSpPr>
            <a:cxnSpLocks/>
          </p:cNvCxnSpPr>
          <p:nvPr/>
        </p:nvCxnSpPr>
        <p:spPr>
          <a:xfrm flipV="1">
            <a:off x="3252344" y="1445784"/>
            <a:ext cx="1032342" cy="350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00AF302-4020-475D-B3A5-97B9149A907D}"/>
              </a:ext>
            </a:extLst>
          </p:cNvPr>
          <p:cNvCxnSpPr/>
          <p:nvPr/>
        </p:nvCxnSpPr>
        <p:spPr>
          <a:xfrm flipV="1">
            <a:off x="4308198" y="902264"/>
            <a:ext cx="3810348" cy="5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2DE631A-200E-4E90-AA93-49891744C590}"/>
              </a:ext>
            </a:extLst>
          </p:cNvPr>
          <p:cNvSpPr txBox="1"/>
          <p:nvPr/>
        </p:nvSpPr>
        <p:spPr>
          <a:xfrm>
            <a:off x="9135981" y="6104618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E4C0E-A2EA-4F8E-A964-4EFCCAF7B6AD}"/>
              </a:ext>
            </a:extLst>
          </p:cNvPr>
          <p:cNvSpPr txBox="1"/>
          <p:nvPr/>
        </p:nvSpPr>
        <p:spPr>
          <a:xfrm>
            <a:off x="5472552" y="1422361"/>
            <a:ext cx="1870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판매 물품 등록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9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DF2EA2-F33F-4124-BDF9-E9413CCC17F2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D5A34-FC93-41F4-B146-563A053E45C7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02302-53CC-49A2-B5C3-0F428061C5A7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19063D-AB72-44C2-A3C5-3C2E8A82950C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ACD500-DB82-4B8E-A273-603ED1B411D7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7214A-8999-41D5-9E5F-2EB53945AC92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8E7D1-F2A7-40F4-8091-AAC6EE4E32F4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62884C-E8EC-4BA4-B50A-07BC7F129883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7E2A5-D072-47EF-B1C0-CD7108C71D0D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9639E2-6C10-4594-A766-F8BBF0951E32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807080-62BB-46F0-B0DF-835284D268B7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93F796-7CCF-450A-ADCC-B0AB19AC57F5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986892-9750-45F4-B2DA-C1895853CA54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76F01F-6580-4FB0-BE66-8D9829BC2904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132A6E-F572-44B9-B301-35BC0CDE47AA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12445A-719C-4159-99D4-DDFA735DC1E1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C8C1C7-4224-4326-81A2-655AA4F25B97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3A7A8A-04D9-4AC1-B618-3BCC6655B3E0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758CA9-094A-4710-94FF-A60166E1DFE0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0C1629-A080-44FC-A73C-62093FF0FD72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B109C1-B3F2-45C7-B563-1F4D44F80883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7BB4F5-22C1-4010-BF77-58F1205A1D4A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27FA55-EDCE-4F19-8401-2F05E8CABBA5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ED399-5310-40F7-B868-5C951E70B673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A5B3B2-E9A2-4EB4-9B87-F68116285DD9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E71702-A621-4D75-A401-86BD3B8A7DA5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3A0E7A-B30A-4A19-B459-25F4AB4D7B36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4A309-8570-443F-8B16-923663F7AD32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B8CEFD-3B0D-416D-81F0-6812979CC79A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E93DB8-A76B-4494-9C22-9F67EFC97B13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C1BA03-84A1-4CD3-B289-7A0D9529FBD6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1F9DEB-52AB-4D7C-85FE-E6691D6F9D6C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904F39-2E7D-41C1-A2F0-D876B1EC9475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924295-6736-433F-930D-29B7F9467714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E0F863-F67F-48F6-A062-CFFA039798AE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3161FB-601C-4AFF-9BAF-ADA7FF75B8F9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AB4DA5-1753-41AE-A92E-B9D4CD4C24A0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AA009F-3509-4DD1-9E91-005B3BFA0CA7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2110F5-6095-43EB-BB09-04DA121B652D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9B8B5E8-F159-4445-93F8-CA858667074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600199" y="5599329"/>
            <a:ext cx="2315641" cy="51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B6D57B-B383-4238-9C97-A38730BCF08B}"/>
              </a:ext>
            </a:extLst>
          </p:cNvPr>
          <p:cNvCxnSpPr>
            <a:cxnSpLocks/>
          </p:cNvCxnSpPr>
          <p:nvPr/>
        </p:nvCxnSpPr>
        <p:spPr>
          <a:xfrm flipV="1">
            <a:off x="3915840" y="3039035"/>
            <a:ext cx="506505" cy="308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553EC9-4C1A-4427-83CA-9453FEDD9761}"/>
              </a:ext>
            </a:extLst>
          </p:cNvPr>
          <p:cNvSpPr/>
          <p:nvPr/>
        </p:nvSpPr>
        <p:spPr>
          <a:xfrm>
            <a:off x="4486047" y="171863"/>
            <a:ext cx="4030425" cy="5629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0EBF9B-0438-48C1-BF81-31F5A1D01CFB}"/>
              </a:ext>
            </a:extLst>
          </p:cNvPr>
          <p:cNvSpPr/>
          <p:nvPr/>
        </p:nvSpPr>
        <p:spPr>
          <a:xfrm>
            <a:off x="4751566" y="1211951"/>
            <a:ext cx="70460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덩크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로우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7DB014-59F5-4682-A8B7-CF5CD6D7FA72}"/>
              </a:ext>
            </a:extLst>
          </p:cNvPr>
          <p:cNvSpPr/>
          <p:nvPr/>
        </p:nvSpPr>
        <p:spPr>
          <a:xfrm>
            <a:off x="5456167" y="1214768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5EF53B-A19B-4B3B-8399-ED5336EEF8BA}"/>
              </a:ext>
            </a:extLst>
          </p:cNvPr>
          <p:cNvSpPr/>
          <p:nvPr/>
        </p:nvSpPr>
        <p:spPr>
          <a:xfrm>
            <a:off x="4767447" y="1591568"/>
            <a:ext cx="70460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조던 하이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C7364A-57EF-46B0-A167-E21E63FF8089}"/>
              </a:ext>
            </a:extLst>
          </p:cNvPr>
          <p:cNvSpPr/>
          <p:nvPr/>
        </p:nvSpPr>
        <p:spPr>
          <a:xfrm>
            <a:off x="5472048" y="1594385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E67CEF-B0A8-4AD1-8580-6D572693029F}"/>
              </a:ext>
            </a:extLst>
          </p:cNvPr>
          <p:cNvSpPr/>
          <p:nvPr/>
        </p:nvSpPr>
        <p:spPr>
          <a:xfrm>
            <a:off x="4751566" y="1980563"/>
            <a:ext cx="70460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D792CF-1E9E-4C4E-88DE-67EEB41E10DE}"/>
              </a:ext>
            </a:extLst>
          </p:cNvPr>
          <p:cNvSpPr/>
          <p:nvPr/>
        </p:nvSpPr>
        <p:spPr>
          <a:xfrm>
            <a:off x="5456167" y="1983380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1D0DC9-2503-47FF-9D50-54F77DD06AF5}"/>
              </a:ext>
            </a:extLst>
          </p:cNvPr>
          <p:cNvSpPr/>
          <p:nvPr/>
        </p:nvSpPr>
        <p:spPr>
          <a:xfrm>
            <a:off x="4701759" y="847108"/>
            <a:ext cx="84363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판매중인 물품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639F71-BFF1-4CCA-AAB3-BDA5A73FF9E8}"/>
              </a:ext>
            </a:extLst>
          </p:cNvPr>
          <p:cNvSpPr/>
          <p:nvPr/>
        </p:nvSpPr>
        <p:spPr>
          <a:xfrm>
            <a:off x="4701759" y="2581252"/>
            <a:ext cx="1197017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판매완료된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물품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DD5A84-04D5-4858-A962-6F7FE1F54525}"/>
              </a:ext>
            </a:extLst>
          </p:cNvPr>
          <p:cNvSpPr/>
          <p:nvPr/>
        </p:nvSpPr>
        <p:spPr>
          <a:xfrm>
            <a:off x="7532331" y="1211951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FF3B37-A570-4C50-92A5-3B641368529A}"/>
              </a:ext>
            </a:extLst>
          </p:cNvPr>
          <p:cNvSpPr/>
          <p:nvPr/>
        </p:nvSpPr>
        <p:spPr>
          <a:xfrm>
            <a:off x="7989222" y="1211951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C82D76-C389-44D9-9BCE-2267B58DE508}"/>
              </a:ext>
            </a:extLst>
          </p:cNvPr>
          <p:cNvSpPr/>
          <p:nvPr/>
        </p:nvSpPr>
        <p:spPr>
          <a:xfrm>
            <a:off x="6847212" y="1202612"/>
            <a:ext cx="39779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24D7625-0FD0-4F56-806F-F877F05C7B68}"/>
              </a:ext>
            </a:extLst>
          </p:cNvPr>
          <p:cNvSpPr/>
          <p:nvPr/>
        </p:nvSpPr>
        <p:spPr>
          <a:xfrm>
            <a:off x="6868751" y="1598947"/>
            <a:ext cx="39779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FF73CEE-D9ED-44C5-9FAB-9392946325FB}"/>
              </a:ext>
            </a:extLst>
          </p:cNvPr>
          <p:cNvSpPr/>
          <p:nvPr/>
        </p:nvSpPr>
        <p:spPr>
          <a:xfrm>
            <a:off x="6847212" y="2001938"/>
            <a:ext cx="39779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9B7904A-42AA-4E4A-9A80-35503D9BFED5}"/>
              </a:ext>
            </a:extLst>
          </p:cNvPr>
          <p:cNvSpPr/>
          <p:nvPr/>
        </p:nvSpPr>
        <p:spPr>
          <a:xfrm>
            <a:off x="7520737" y="1598947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A490588-2E39-4386-A5E6-55EBB940DE65}"/>
              </a:ext>
            </a:extLst>
          </p:cNvPr>
          <p:cNvSpPr/>
          <p:nvPr/>
        </p:nvSpPr>
        <p:spPr>
          <a:xfrm>
            <a:off x="8009771" y="1584861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D31AA2E-B619-4381-9684-4F123D02A48D}"/>
              </a:ext>
            </a:extLst>
          </p:cNvPr>
          <p:cNvSpPr/>
          <p:nvPr/>
        </p:nvSpPr>
        <p:spPr>
          <a:xfrm>
            <a:off x="7532331" y="1986623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DFD3937-7048-4E96-85FD-B6422C236270}"/>
              </a:ext>
            </a:extLst>
          </p:cNvPr>
          <p:cNvSpPr/>
          <p:nvPr/>
        </p:nvSpPr>
        <p:spPr>
          <a:xfrm>
            <a:off x="8018552" y="1986623"/>
            <a:ext cx="397793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722AD-305F-4CA0-AAB5-96DFD9C6362E}"/>
              </a:ext>
            </a:extLst>
          </p:cNvPr>
          <p:cNvSpPr/>
          <p:nvPr/>
        </p:nvSpPr>
        <p:spPr>
          <a:xfrm>
            <a:off x="6758346" y="813302"/>
            <a:ext cx="575526" cy="33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남은 수량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786075-AD27-4C3E-A38C-98F3087AFAD9}"/>
              </a:ext>
            </a:extLst>
          </p:cNvPr>
          <p:cNvSpPr/>
          <p:nvPr/>
        </p:nvSpPr>
        <p:spPr>
          <a:xfrm>
            <a:off x="4848175" y="3326899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데이브레이크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5471F9-AD7B-423A-93F3-6C965398B7FA}"/>
              </a:ext>
            </a:extLst>
          </p:cNvPr>
          <p:cNvSpPr/>
          <p:nvPr/>
        </p:nvSpPr>
        <p:spPr>
          <a:xfrm>
            <a:off x="6247768" y="3332538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3F3EF65-91EB-495A-9026-7B128DF720C3}"/>
              </a:ext>
            </a:extLst>
          </p:cNvPr>
          <p:cNvSpPr/>
          <p:nvPr/>
        </p:nvSpPr>
        <p:spPr>
          <a:xfrm>
            <a:off x="5659760" y="3322891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나이키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F11401-13CC-47A7-99DD-09296196A46A}"/>
              </a:ext>
            </a:extLst>
          </p:cNvPr>
          <p:cNvSpPr/>
          <p:nvPr/>
        </p:nvSpPr>
        <p:spPr>
          <a:xfrm>
            <a:off x="7259496" y="3347853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32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C641C1-1648-4A02-B7FB-01E4B920D6D2}"/>
              </a:ext>
            </a:extLst>
          </p:cNvPr>
          <p:cNvSpPr/>
          <p:nvPr/>
        </p:nvSpPr>
        <p:spPr>
          <a:xfrm>
            <a:off x="7811488" y="3347853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4.11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5D0765A-0FF5-40FA-B20E-64B64ADD4C33}"/>
              </a:ext>
            </a:extLst>
          </p:cNvPr>
          <p:cNvSpPr/>
          <p:nvPr/>
        </p:nvSpPr>
        <p:spPr>
          <a:xfrm>
            <a:off x="4857140" y="3626094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카라티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9C69692-300F-423C-AC07-48C793C07BE1}"/>
              </a:ext>
            </a:extLst>
          </p:cNvPr>
          <p:cNvSpPr/>
          <p:nvPr/>
        </p:nvSpPr>
        <p:spPr>
          <a:xfrm>
            <a:off x="6256733" y="3631733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70000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30CD0AC-E80B-4397-900A-F8F2B267BFFA}"/>
              </a:ext>
            </a:extLst>
          </p:cNvPr>
          <p:cNvSpPr/>
          <p:nvPr/>
        </p:nvSpPr>
        <p:spPr>
          <a:xfrm>
            <a:off x="5668725" y="3622086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나이키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A9701-E19A-4578-BA1A-9638EB7FE39D}"/>
              </a:ext>
            </a:extLst>
          </p:cNvPr>
          <p:cNvSpPr/>
          <p:nvPr/>
        </p:nvSpPr>
        <p:spPr>
          <a:xfrm>
            <a:off x="7268461" y="3647048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75F71CD-F137-41A0-A51F-7F632AE6DDC9}"/>
              </a:ext>
            </a:extLst>
          </p:cNvPr>
          <p:cNvSpPr/>
          <p:nvPr/>
        </p:nvSpPr>
        <p:spPr>
          <a:xfrm>
            <a:off x="7820453" y="3647048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4.32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0D308E5-785F-4D09-A9F9-AE319A1F2F9B}"/>
              </a:ext>
            </a:extLst>
          </p:cNvPr>
          <p:cNvSpPr/>
          <p:nvPr/>
        </p:nvSpPr>
        <p:spPr>
          <a:xfrm>
            <a:off x="4843831" y="3933948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아디다스 트레이닝 저지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31340F-C619-4160-BBBB-B81421FC6443}"/>
              </a:ext>
            </a:extLst>
          </p:cNvPr>
          <p:cNvSpPr/>
          <p:nvPr/>
        </p:nvSpPr>
        <p:spPr>
          <a:xfrm>
            <a:off x="6243424" y="3939587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90000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6389DE4-8BEE-4AE0-94AC-CE5B9CE0DD75}"/>
              </a:ext>
            </a:extLst>
          </p:cNvPr>
          <p:cNvSpPr/>
          <p:nvPr/>
        </p:nvSpPr>
        <p:spPr>
          <a:xfrm>
            <a:off x="5655416" y="3929940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아디다스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CF2547-0B41-481F-B67B-F2E4A7D752CB}"/>
              </a:ext>
            </a:extLst>
          </p:cNvPr>
          <p:cNvSpPr/>
          <p:nvPr/>
        </p:nvSpPr>
        <p:spPr>
          <a:xfrm>
            <a:off x="7255152" y="3954902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E3CFD2D-569D-443A-983F-4C8E628AA83E}"/>
              </a:ext>
            </a:extLst>
          </p:cNvPr>
          <p:cNvSpPr/>
          <p:nvPr/>
        </p:nvSpPr>
        <p:spPr>
          <a:xfrm>
            <a:off x="7807144" y="3954902"/>
            <a:ext cx="575527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3.75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42D1027-DED4-4D83-96A7-14199D8B890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7731228" y="527627"/>
            <a:ext cx="1123906" cy="6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C780A34-A8A1-41EB-BCD6-04B85A76B6DE}"/>
              </a:ext>
            </a:extLst>
          </p:cNvPr>
          <p:cNvSpPr/>
          <p:nvPr/>
        </p:nvSpPr>
        <p:spPr>
          <a:xfrm>
            <a:off x="8875416" y="31126"/>
            <a:ext cx="2927429" cy="4566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2673795-4B3B-4557-9107-9283B1B22FD1}"/>
              </a:ext>
            </a:extLst>
          </p:cNvPr>
          <p:cNvSpPr/>
          <p:nvPr/>
        </p:nvSpPr>
        <p:spPr>
          <a:xfrm>
            <a:off x="9715351" y="369218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CE2C5C8-52D6-4E3A-BBEB-9FAE262A2527}"/>
              </a:ext>
            </a:extLst>
          </p:cNvPr>
          <p:cNvSpPr/>
          <p:nvPr/>
        </p:nvSpPr>
        <p:spPr>
          <a:xfrm>
            <a:off x="9880975" y="1751483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0D1823B-634B-4E58-B7D7-E0246E6A24CA}"/>
              </a:ext>
            </a:extLst>
          </p:cNvPr>
          <p:cNvSpPr/>
          <p:nvPr/>
        </p:nvSpPr>
        <p:spPr>
          <a:xfrm>
            <a:off x="9807885" y="1275892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B5247F9-830B-40F8-90C7-5450763AAD1F}"/>
              </a:ext>
            </a:extLst>
          </p:cNvPr>
          <p:cNvSpPr/>
          <p:nvPr/>
        </p:nvSpPr>
        <p:spPr>
          <a:xfrm>
            <a:off x="9807885" y="850745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6861975-0AD2-4319-AE45-27D884894F09}"/>
              </a:ext>
            </a:extLst>
          </p:cNvPr>
          <p:cNvSpPr/>
          <p:nvPr/>
        </p:nvSpPr>
        <p:spPr>
          <a:xfrm>
            <a:off x="9875857" y="2264207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B5B5595-F8EC-4088-826C-58DC28F35960}"/>
              </a:ext>
            </a:extLst>
          </p:cNvPr>
          <p:cNvSpPr/>
          <p:nvPr/>
        </p:nvSpPr>
        <p:spPr>
          <a:xfrm>
            <a:off x="8976767" y="39276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6584080-9FD6-4748-873C-E4E64810DD92}"/>
              </a:ext>
            </a:extLst>
          </p:cNvPr>
          <p:cNvSpPr/>
          <p:nvPr/>
        </p:nvSpPr>
        <p:spPr>
          <a:xfrm>
            <a:off x="8976766" y="816860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제작회사명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657BCB6-10C9-4070-B0A0-2ECE3FC1416E}"/>
              </a:ext>
            </a:extLst>
          </p:cNvPr>
          <p:cNvSpPr/>
          <p:nvPr/>
        </p:nvSpPr>
        <p:spPr>
          <a:xfrm>
            <a:off x="8991818" y="1255267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63CD77B-13AF-45AD-8995-56F1EB22921A}"/>
              </a:ext>
            </a:extLst>
          </p:cNvPr>
          <p:cNvSpPr/>
          <p:nvPr/>
        </p:nvSpPr>
        <p:spPr>
          <a:xfrm>
            <a:off x="8991818" y="1751483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DA54D02-2215-49FE-AE28-33A3700E848F}"/>
              </a:ext>
            </a:extLst>
          </p:cNvPr>
          <p:cNvSpPr/>
          <p:nvPr/>
        </p:nvSpPr>
        <p:spPr>
          <a:xfrm>
            <a:off x="9042070" y="2317725"/>
            <a:ext cx="6402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BB93BE6-0538-4E87-8651-D15619DF2F38}"/>
              </a:ext>
            </a:extLst>
          </p:cNvPr>
          <p:cNvSpPr/>
          <p:nvPr/>
        </p:nvSpPr>
        <p:spPr>
          <a:xfrm>
            <a:off x="9698369" y="2810746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5F1330A-8946-45E3-A5DD-892E7AAD5445}"/>
              </a:ext>
            </a:extLst>
          </p:cNvPr>
          <p:cNvSpPr/>
          <p:nvPr/>
        </p:nvSpPr>
        <p:spPr>
          <a:xfrm>
            <a:off x="9698369" y="3220377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9F166B2-6EFE-489A-8C75-F9C3E04BE30D}"/>
              </a:ext>
            </a:extLst>
          </p:cNvPr>
          <p:cNvSpPr/>
          <p:nvPr/>
        </p:nvSpPr>
        <p:spPr>
          <a:xfrm>
            <a:off x="9052035" y="2781820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가격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027D9B0-88B4-4BE8-BFBB-93818EDD19AF}"/>
              </a:ext>
            </a:extLst>
          </p:cNvPr>
          <p:cNvSpPr/>
          <p:nvPr/>
        </p:nvSpPr>
        <p:spPr>
          <a:xfrm>
            <a:off x="9052034" y="3191451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 종료일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166308A-DCDB-49ED-AEE8-4DFEF95619D0}"/>
              </a:ext>
            </a:extLst>
          </p:cNvPr>
          <p:cNvSpPr/>
          <p:nvPr/>
        </p:nvSpPr>
        <p:spPr>
          <a:xfrm>
            <a:off x="9052034" y="403488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수정완료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58124F5-340F-4D8D-91E5-E1D9F383806F}"/>
              </a:ext>
            </a:extLst>
          </p:cNvPr>
          <p:cNvCxnSpPr>
            <a:cxnSpLocks/>
          </p:cNvCxnSpPr>
          <p:nvPr/>
        </p:nvCxnSpPr>
        <p:spPr>
          <a:xfrm flipH="1">
            <a:off x="9228732" y="4362100"/>
            <a:ext cx="133460" cy="38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0DE3F73-11C0-4C78-9020-87F5A89771C9}"/>
              </a:ext>
            </a:extLst>
          </p:cNvPr>
          <p:cNvSpPr/>
          <p:nvPr/>
        </p:nvSpPr>
        <p:spPr>
          <a:xfrm>
            <a:off x="8674751" y="4765711"/>
            <a:ext cx="1264880" cy="813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4137431-6B64-412D-9819-F4ABEB30CF12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7479571" y="5172396"/>
            <a:ext cx="1195180" cy="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DAECBF6A-EAC6-4D6E-BE92-EE87E1F6AFBB}"/>
              </a:ext>
            </a:extLst>
          </p:cNvPr>
          <p:cNvSpPr/>
          <p:nvPr/>
        </p:nvSpPr>
        <p:spPr>
          <a:xfrm>
            <a:off x="8183165" y="1419598"/>
            <a:ext cx="559741" cy="4268399"/>
          </a:xfrm>
          <a:custGeom>
            <a:avLst/>
            <a:gdLst>
              <a:gd name="connsiteX0" fmla="*/ 197224 w 558068"/>
              <a:gd name="connsiteY0" fmla="*/ 0 h 1246094"/>
              <a:gd name="connsiteX1" fmla="*/ 394447 w 558068"/>
              <a:gd name="connsiteY1" fmla="*/ 62753 h 1246094"/>
              <a:gd name="connsiteX2" fmla="*/ 448236 w 558068"/>
              <a:gd name="connsiteY2" fmla="*/ 116541 h 1246094"/>
              <a:gd name="connsiteX3" fmla="*/ 502024 w 558068"/>
              <a:gd name="connsiteY3" fmla="*/ 206188 h 1246094"/>
              <a:gd name="connsiteX4" fmla="*/ 519953 w 558068"/>
              <a:gd name="connsiteY4" fmla="*/ 242047 h 1246094"/>
              <a:gd name="connsiteX5" fmla="*/ 555812 w 558068"/>
              <a:gd name="connsiteY5" fmla="*/ 448235 h 1246094"/>
              <a:gd name="connsiteX6" fmla="*/ 439271 w 558068"/>
              <a:gd name="connsiteY6" fmla="*/ 717176 h 1246094"/>
              <a:gd name="connsiteX7" fmla="*/ 331695 w 558068"/>
              <a:gd name="connsiteY7" fmla="*/ 878541 h 1246094"/>
              <a:gd name="connsiteX8" fmla="*/ 242047 w 558068"/>
              <a:gd name="connsiteY8" fmla="*/ 950259 h 1246094"/>
              <a:gd name="connsiteX9" fmla="*/ 161365 w 558068"/>
              <a:gd name="connsiteY9" fmla="*/ 1057835 h 1246094"/>
              <a:gd name="connsiteX10" fmla="*/ 62753 w 558068"/>
              <a:gd name="connsiteY10" fmla="*/ 1174376 h 1246094"/>
              <a:gd name="connsiteX11" fmla="*/ 35859 w 558068"/>
              <a:gd name="connsiteY11" fmla="*/ 1192306 h 1246094"/>
              <a:gd name="connsiteX12" fmla="*/ 0 w 558068"/>
              <a:gd name="connsiteY12" fmla="*/ 1246094 h 124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8068" h="1246094">
                <a:moveTo>
                  <a:pt x="197224" y="0"/>
                </a:moveTo>
                <a:cubicBezTo>
                  <a:pt x="262965" y="20918"/>
                  <a:pt x="331874" y="33701"/>
                  <a:pt x="394447" y="62753"/>
                </a:cubicBezTo>
                <a:cubicBezTo>
                  <a:pt x="417445" y="73431"/>
                  <a:pt x="448236" y="116541"/>
                  <a:pt x="448236" y="116541"/>
                </a:cubicBezTo>
                <a:cubicBezTo>
                  <a:pt x="467548" y="174481"/>
                  <a:pt x="445670" y="117632"/>
                  <a:pt x="502024" y="206188"/>
                </a:cubicBezTo>
                <a:cubicBezTo>
                  <a:pt x="509199" y="217463"/>
                  <a:pt x="513977" y="230094"/>
                  <a:pt x="519953" y="242047"/>
                </a:cubicBezTo>
                <a:cubicBezTo>
                  <a:pt x="531906" y="310776"/>
                  <a:pt x="567280" y="379423"/>
                  <a:pt x="555812" y="448235"/>
                </a:cubicBezTo>
                <a:cubicBezTo>
                  <a:pt x="527910" y="615651"/>
                  <a:pt x="556163" y="528850"/>
                  <a:pt x="439271" y="717176"/>
                </a:cubicBezTo>
                <a:cubicBezTo>
                  <a:pt x="434626" y="724659"/>
                  <a:pt x="351721" y="858515"/>
                  <a:pt x="331695" y="878541"/>
                </a:cubicBezTo>
                <a:cubicBezTo>
                  <a:pt x="304635" y="905601"/>
                  <a:pt x="268404" y="922514"/>
                  <a:pt x="242047" y="950259"/>
                </a:cubicBezTo>
                <a:cubicBezTo>
                  <a:pt x="211175" y="982756"/>
                  <a:pt x="188259" y="1021976"/>
                  <a:pt x="161365" y="1057835"/>
                </a:cubicBezTo>
                <a:cubicBezTo>
                  <a:pt x="120332" y="1112546"/>
                  <a:pt x="110724" y="1132402"/>
                  <a:pt x="62753" y="1174376"/>
                </a:cubicBezTo>
                <a:cubicBezTo>
                  <a:pt x="54644" y="1181471"/>
                  <a:pt x="44824" y="1186329"/>
                  <a:pt x="35859" y="1192306"/>
                </a:cubicBezTo>
                <a:lnTo>
                  <a:pt x="0" y="1246094"/>
                </a:ln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01C280-8A14-4426-A0CC-4386378BA8EA}"/>
              </a:ext>
            </a:extLst>
          </p:cNvPr>
          <p:cNvSpPr/>
          <p:nvPr/>
        </p:nvSpPr>
        <p:spPr>
          <a:xfrm>
            <a:off x="5230810" y="4840640"/>
            <a:ext cx="1197017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메인 페이지로</a:t>
            </a: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97118528-6A93-4A0E-A390-0F4B4EF43C96}"/>
              </a:ext>
            </a:extLst>
          </p:cNvPr>
          <p:cNvSpPr/>
          <p:nvPr/>
        </p:nvSpPr>
        <p:spPr>
          <a:xfrm>
            <a:off x="1152939" y="5168348"/>
            <a:ext cx="4661452" cy="1202635"/>
          </a:xfrm>
          <a:custGeom>
            <a:avLst/>
            <a:gdLst>
              <a:gd name="connsiteX0" fmla="*/ 4661452 w 4661452"/>
              <a:gd name="connsiteY0" fmla="*/ 0 h 1202635"/>
              <a:gd name="connsiteX1" fmla="*/ 4621696 w 4661452"/>
              <a:gd name="connsiteY1" fmla="*/ 586409 h 1202635"/>
              <a:gd name="connsiteX2" fmla="*/ 4542183 w 4661452"/>
              <a:gd name="connsiteY2" fmla="*/ 735495 h 1202635"/>
              <a:gd name="connsiteX3" fmla="*/ 4075044 w 4661452"/>
              <a:gd name="connsiteY3" fmla="*/ 1013791 h 1202635"/>
              <a:gd name="connsiteX4" fmla="*/ 3369365 w 4661452"/>
              <a:gd name="connsiteY4" fmla="*/ 1143000 h 1202635"/>
              <a:gd name="connsiteX5" fmla="*/ 2763078 w 4661452"/>
              <a:gd name="connsiteY5" fmla="*/ 1202635 h 1202635"/>
              <a:gd name="connsiteX6" fmla="*/ 2126974 w 4661452"/>
              <a:gd name="connsiteY6" fmla="*/ 1172817 h 1202635"/>
              <a:gd name="connsiteX7" fmla="*/ 2007704 w 4661452"/>
              <a:gd name="connsiteY7" fmla="*/ 1123122 h 1202635"/>
              <a:gd name="connsiteX8" fmla="*/ 1808922 w 4661452"/>
              <a:gd name="connsiteY8" fmla="*/ 1053548 h 1202635"/>
              <a:gd name="connsiteX9" fmla="*/ 1669774 w 4661452"/>
              <a:gd name="connsiteY9" fmla="*/ 944217 h 1202635"/>
              <a:gd name="connsiteX10" fmla="*/ 1431235 w 4661452"/>
              <a:gd name="connsiteY10" fmla="*/ 824948 h 1202635"/>
              <a:gd name="connsiteX11" fmla="*/ 1292087 w 4661452"/>
              <a:gd name="connsiteY11" fmla="*/ 725556 h 1202635"/>
              <a:gd name="connsiteX12" fmla="*/ 1192696 w 4661452"/>
              <a:gd name="connsiteY12" fmla="*/ 636104 h 1202635"/>
              <a:gd name="connsiteX13" fmla="*/ 944218 w 4661452"/>
              <a:gd name="connsiteY13" fmla="*/ 576469 h 1202635"/>
              <a:gd name="connsiteX14" fmla="*/ 258418 w 4661452"/>
              <a:gd name="connsiteY14" fmla="*/ 616226 h 1202635"/>
              <a:gd name="connsiteX15" fmla="*/ 129209 w 4661452"/>
              <a:gd name="connsiteY15" fmla="*/ 606287 h 1202635"/>
              <a:gd name="connsiteX16" fmla="*/ 19878 w 4661452"/>
              <a:gd name="connsiteY16" fmla="*/ 526774 h 1202635"/>
              <a:gd name="connsiteX17" fmla="*/ 0 w 4661452"/>
              <a:gd name="connsiteY17" fmla="*/ 477078 h 12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1452" h="1202635">
                <a:moveTo>
                  <a:pt x="4661452" y="0"/>
                </a:moveTo>
                <a:cubicBezTo>
                  <a:pt x="4648200" y="195470"/>
                  <a:pt x="4653057" y="393017"/>
                  <a:pt x="4621696" y="586409"/>
                </a:cubicBezTo>
                <a:cubicBezTo>
                  <a:pt x="4612681" y="642004"/>
                  <a:pt x="4580130" y="693876"/>
                  <a:pt x="4542183" y="735495"/>
                </a:cubicBezTo>
                <a:cubicBezTo>
                  <a:pt x="4382688" y="910425"/>
                  <a:pt x="4290503" y="948058"/>
                  <a:pt x="4075044" y="1013791"/>
                </a:cubicBezTo>
                <a:cubicBezTo>
                  <a:pt x="3693484" y="1130199"/>
                  <a:pt x="3763448" y="1092958"/>
                  <a:pt x="3369365" y="1143000"/>
                </a:cubicBezTo>
                <a:cubicBezTo>
                  <a:pt x="2871411" y="1206232"/>
                  <a:pt x="3338497" y="1168786"/>
                  <a:pt x="2763078" y="1202635"/>
                </a:cubicBezTo>
                <a:cubicBezTo>
                  <a:pt x="2551043" y="1192696"/>
                  <a:pt x="2338075" y="1195038"/>
                  <a:pt x="2126974" y="1172817"/>
                </a:cubicBezTo>
                <a:cubicBezTo>
                  <a:pt x="2084141" y="1168308"/>
                  <a:pt x="2048031" y="1138245"/>
                  <a:pt x="2007704" y="1123122"/>
                </a:cubicBezTo>
                <a:cubicBezTo>
                  <a:pt x="1941972" y="1098473"/>
                  <a:pt x="1875183" y="1076739"/>
                  <a:pt x="1808922" y="1053548"/>
                </a:cubicBezTo>
                <a:cubicBezTo>
                  <a:pt x="1762539" y="1017104"/>
                  <a:pt x="1720238" y="974761"/>
                  <a:pt x="1669774" y="944217"/>
                </a:cubicBezTo>
                <a:cubicBezTo>
                  <a:pt x="1593722" y="898185"/>
                  <a:pt x="1503574" y="876619"/>
                  <a:pt x="1431235" y="824948"/>
                </a:cubicBezTo>
                <a:cubicBezTo>
                  <a:pt x="1384852" y="791817"/>
                  <a:pt x="1336778" y="760936"/>
                  <a:pt x="1292087" y="725556"/>
                </a:cubicBezTo>
                <a:cubicBezTo>
                  <a:pt x="1257140" y="697890"/>
                  <a:pt x="1233664" y="653662"/>
                  <a:pt x="1192696" y="636104"/>
                </a:cubicBezTo>
                <a:cubicBezTo>
                  <a:pt x="1114405" y="602551"/>
                  <a:pt x="1027044" y="596347"/>
                  <a:pt x="944218" y="576469"/>
                </a:cubicBezTo>
                <a:cubicBezTo>
                  <a:pt x="715618" y="589721"/>
                  <a:pt x="487249" y="607854"/>
                  <a:pt x="258418" y="616226"/>
                </a:cubicBezTo>
                <a:cubicBezTo>
                  <a:pt x="215250" y="617805"/>
                  <a:pt x="171377" y="615658"/>
                  <a:pt x="129209" y="606287"/>
                </a:cubicBezTo>
                <a:cubicBezTo>
                  <a:pt x="101764" y="600188"/>
                  <a:pt x="34831" y="539234"/>
                  <a:pt x="19878" y="526774"/>
                </a:cubicBezTo>
                <a:lnTo>
                  <a:pt x="0" y="477078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8A888F-4D8F-4148-8001-31F806B8F2DB}"/>
              </a:ext>
            </a:extLst>
          </p:cNvPr>
          <p:cNvSpPr/>
          <p:nvPr/>
        </p:nvSpPr>
        <p:spPr>
          <a:xfrm>
            <a:off x="7019202" y="317750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1C8B7AC-16F4-4ACF-A87D-64F5022B9FD7}"/>
              </a:ext>
            </a:extLst>
          </p:cNvPr>
          <p:cNvSpPr/>
          <p:nvPr/>
        </p:nvSpPr>
        <p:spPr>
          <a:xfrm>
            <a:off x="7694298" y="299700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4223F16-E33E-4563-ADE4-A182A3CCC871}"/>
              </a:ext>
            </a:extLst>
          </p:cNvPr>
          <p:cNvSpPr/>
          <p:nvPr/>
        </p:nvSpPr>
        <p:spPr>
          <a:xfrm>
            <a:off x="7697339" y="5687997"/>
            <a:ext cx="1740666" cy="118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정말로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삭제하시겠습니까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E2A74ED-4B26-48CA-880E-AB7D902AD7BF}"/>
              </a:ext>
            </a:extLst>
          </p:cNvPr>
          <p:cNvSpPr/>
          <p:nvPr/>
        </p:nvSpPr>
        <p:spPr>
          <a:xfrm>
            <a:off x="8040489" y="6515773"/>
            <a:ext cx="557758" cy="2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C48CF27-1ECC-4D3A-96E9-FACA3ADDA974}"/>
              </a:ext>
            </a:extLst>
          </p:cNvPr>
          <p:cNvSpPr/>
          <p:nvPr/>
        </p:nvSpPr>
        <p:spPr>
          <a:xfrm>
            <a:off x="8772597" y="6529804"/>
            <a:ext cx="557758" cy="2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1B621A-0F4C-4077-8860-8FF26A44DF29}"/>
              </a:ext>
            </a:extLst>
          </p:cNvPr>
          <p:cNvSpPr txBox="1"/>
          <p:nvPr/>
        </p:nvSpPr>
        <p:spPr>
          <a:xfrm>
            <a:off x="440709" y="5936996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C95FE3-C501-4FE6-854F-8463195EF72C}"/>
              </a:ext>
            </a:extLst>
          </p:cNvPr>
          <p:cNvSpPr txBox="1"/>
          <p:nvPr/>
        </p:nvSpPr>
        <p:spPr>
          <a:xfrm>
            <a:off x="5672163" y="6037455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판매내역 </a:t>
            </a:r>
            <a:r>
              <a:rPr lang="ko-KR" altLang="en-US" dirty="0"/>
              <a:t>페이지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507075-F132-4B53-AF9C-C3C93A092944}"/>
              </a:ext>
            </a:extLst>
          </p:cNvPr>
          <p:cNvSpPr txBox="1"/>
          <p:nvPr/>
        </p:nvSpPr>
        <p:spPr>
          <a:xfrm>
            <a:off x="10035135" y="4720549"/>
            <a:ext cx="1870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판매 물품 수정 </a:t>
            </a:r>
            <a:r>
              <a:rPr lang="ko-KR" altLang="en-US" dirty="0"/>
              <a:t>페이지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2B16DC1-E44E-47B7-98DE-A602E1151257}"/>
              </a:ext>
            </a:extLst>
          </p:cNvPr>
          <p:cNvSpPr/>
          <p:nvPr/>
        </p:nvSpPr>
        <p:spPr>
          <a:xfrm>
            <a:off x="5606697" y="850745"/>
            <a:ext cx="84363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3699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5536DE-1852-43DA-8813-4FDC0FDF2E98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EDB35C-856F-4444-B0EB-2B96A4213158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D0CA69-46FF-46B8-AA5C-8F44E638ABA4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F09DD-9A84-445C-B111-240797024B5A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62FC4A-AB19-4A89-82CE-FF49C9CE20AE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D0C325-78CF-4975-A1A8-24911F15DCB3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E12CBF-D5C0-4EF7-B186-011BBA846F98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5730A7-6E7C-46EB-9827-CF15399594C9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1C246-646E-444F-871F-D92387F2029B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1AF9D1-E352-464B-BD4F-16155054F385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2044B7-322F-4BB1-859C-134FDDE4EF7B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80142D-F72D-46B0-8D9D-8BE577855EBF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912ADF-C6B8-4A22-B903-F927373F1B4C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862E58-F46C-49BC-8486-607F61761D42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3ACBA0-300D-490F-812C-49B2B121C261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74B3B0-ACEC-44F9-9276-F315AA6389B7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BE7368-9DE1-4B3A-944C-8B47CE8F2800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D0FD91-D9E5-4111-A915-12323DABC4F3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FD69D-07CD-490B-8ACB-605D6E184499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EAF029-649B-4A4C-9AEA-02E192088D38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CA5997-BC9C-4554-AB58-936AE6CA7DA5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B379AC-138E-42E5-BDB3-D1CEF5842957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D76586-EC1B-448B-A275-0CE2CCEA9CB0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58E2C-0FE6-452D-93D2-9FE8ADAE7FB8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C9A362-7B93-4814-89D3-C202E2FA3DB7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E1B655-A153-4E39-BB4F-86833FFF651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AC09E6-B9F2-4EF8-B0DA-6196FC38E4AA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46F6B2-AE2B-4750-A8EC-6C43CC07BE2D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39E5AF-E539-49FC-8EC2-24AB367A6A22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2A8A65-7D9E-4DFE-A0DE-144CD9CFE2AE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91E71D-8E68-4072-BEE0-E6110E372CD3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E6054B-2DA4-445A-A2B0-22D8BA50A5DC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2AFF58-6A8A-4C2D-B7CE-4B8B4F49D80D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724201-69E1-46C1-93FC-5870155B9D07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77904-7D5A-4E36-A9E0-620F3BAF2BEF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CA5447-F2E0-4558-BE3D-CE2DF1921156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9A8BA9-595C-4B88-AADA-EA580C1FEAAD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4D82FF-957C-4B94-89A6-C1444C2ED8F9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494E3-9181-4ADD-9F7D-D1E048DAEB9C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C86F861-0B98-4B41-90E9-902BDB30C872}"/>
              </a:ext>
            </a:extLst>
          </p:cNvPr>
          <p:cNvCxnSpPr>
            <a:cxnSpLocks/>
          </p:cNvCxnSpPr>
          <p:nvPr/>
        </p:nvCxnSpPr>
        <p:spPr>
          <a:xfrm flipV="1">
            <a:off x="3700686" y="2073851"/>
            <a:ext cx="727881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3BEBEF-1045-48B9-B101-F960806B14D6}"/>
              </a:ext>
            </a:extLst>
          </p:cNvPr>
          <p:cNvSpPr/>
          <p:nvPr/>
        </p:nvSpPr>
        <p:spPr>
          <a:xfrm>
            <a:off x="4382515" y="91534"/>
            <a:ext cx="3618271" cy="6123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DF48D5-2086-45C5-BC1A-A2C92A799EE0}"/>
              </a:ext>
            </a:extLst>
          </p:cNvPr>
          <p:cNvSpPr/>
          <p:nvPr/>
        </p:nvSpPr>
        <p:spPr>
          <a:xfrm>
            <a:off x="4805059" y="671621"/>
            <a:ext cx="2713361" cy="54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439B2B-BF99-413E-AD08-D325FE4CF9D0}"/>
              </a:ext>
            </a:extLst>
          </p:cNvPr>
          <p:cNvSpPr/>
          <p:nvPr/>
        </p:nvSpPr>
        <p:spPr>
          <a:xfrm>
            <a:off x="4777112" y="3214382"/>
            <a:ext cx="274130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pic>
        <p:nvPicPr>
          <p:cNvPr id="54" name="그림 53" descr="의류, 셔츠이(가) 표시된 사진&#10;&#10;자동 생성된 설명">
            <a:extLst>
              <a:ext uri="{FF2B5EF4-FFF2-40B4-BE49-F238E27FC236}">
                <a16:creationId xmlns:a16="http://schemas.microsoft.com/office/drawing/2014/main" id="{BC7048AE-7474-4024-9C59-2BBC3636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39" y="1342553"/>
            <a:ext cx="998584" cy="133144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1BD231-1D2A-4398-B70A-6B86040F75CB}"/>
              </a:ext>
            </a:extLst>
          </p:cNvPr>
          <p:cNvSpPr/>
          <p:nvPr/>
        </p:nvSpPr>
        <p:spPr>
          <a:xfrm>
            <a:off x="4696429" y="2766375"/>
            <a:ext cx="28219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제조사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나이키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6DCD4F-408C-4FF4-B9DF-65C5D715A20F}"/>
              </a:ext>
            </a:extLst>
          </p:cNvPr>
          <p:cNvSpPr/>
          <p:nvPr/>
        </p:nvSpPr>
        <p:spPr>
          <a:xfrm>
            <a:off x="4777112" y="3569877"/>
            <a:ext cx="274130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잔여 수량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43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510C5F-00BB-4B24-94A0-03EC93AE2F3A}"/>
              </a:ext>
            </a:extLst>
          </p:cNvPr>
          <p:cNvSpPr/>
          <p:nvPr/>
        </p:nvSpPr>
        <p:spPr>
          <a:xfrm>
            <a:off x="4696429" y="3961055"/>
            <a:ext cx="2008762" cy="61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헤어밴드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12000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E29888-633F-43E8-B9C0-7E18606136C7}"/>
              </a:ext>
            </a:extLst>
          </p:cNvPr>
          <p:cNvSpPr/>
          <p:nvPr/>
        </p:nvSpPr>
        <p:spPr>
          <a:xfrm>
            <a:off x="4670928" y="4746331"/>
            <a:ext cx="28474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 종료일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2022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21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653241-4DC8-4B26-9F2E-036B6976B966}"/>
              </a:ext>
            </a:extLst>
          </p:cNvPr>
          <p:cNvSpPr/>
          <p:nvPr/>
        </p:nvSpPr>
        <p:spPr>
          <a:xfrm>
            <a:off x="6855033" y="3930047"/>
            <a:ext cx="663388" cy="642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구매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2BC534-BB4E-49EC-A5DE-19B6201EA351}"/>
              </a:ext>
            </a:extLst>
          </p:cNvPr>
          <p:cNvSpPr/>
          <p:nvPr/>
        </p:nvSpPr>
        <p:spPr>
          <a:xfrm>
            <a:off x="4615499" y="5361797"/>
            <a:ext cx="28474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요청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(23000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+ 12000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98892B2-B43D-4B41-9164-E4E4FCC3F4D6}"/>
              </a:ext>
            </a:extLst>
          </p:cNvPr>
          <p:cNvSpPr/>
          <p:nvPr/>
        </p:nvSpPr>
        <p:spPr>
          <a:xfrm>
            <a:off x="7428774" y="4204983"/>
            <a:ext cx="663389" cy="1156447"/>
          </a:xfrm>
          <a:custGeom>
            <a:avLst/>
            <a:gdLst>
              <a:gd name="connsiteX0" fmla="*/ 107577 w 663389"/>
              <a:gd name="connsiteY0" fmla="*/ 0 h 1156447"/>
              <a:gd name="connsiteX1" fmla="*/ 331695 w 663389"/>
              <a:gd name="connsiteY1" fmla="*/ 143435 h 1156447"/>
              <a:gd name="connsiteX2" fmla="*/ 466165 w 663389"/>
              <a:gd name="connsiteY2" fmla="*/ 233082 h 1156447"/>
              <a:gd name="connsiteX3" fmla="*/ 528918 w 663389"/>
              <a:gd name="connsiteY3" fmla="*/ 295835 h 1156447"/>
              <a:gd name="connsiteX4" fmla="*/ 627530 w 663389"/>
              <a:gd name="connsiteY4" fmla="*/ 457200 h 1156447"/>
              <a:gd name="connsiteX5" fmla="*/ 663389 w 663389"/>
              <a:gd name="connsiteY5" fmla="*/ 502023 h 1156447"/>
              <a:gd name="connsiteX6" fmla="*/ 636495 w 663389"/>
              <a:gd name="connsiteY6" fmla="*/ 699247 h 1156447"/>
              <a:gd name="connsiteX7" fmla="*/ 528918 w 663389"/>
              <a:gd name="connsiteY7" fmla="*/ 779929 h 1156447"/>
              <a:gd name="connsiteX8" fmla="*/ 421342 w 663389"/>
              <a:gd name="connsiteY8" fmla="*/ 851647 h 1156447"/>
              <a:gd name="connsiteX9" fmla="*/ 215153 w 663389"/>
              <a:gd name="connsiteY9" fmla="*/ 1021976 h 1156447"/>
              <a:gd name="connsiteX10" fmla="*/ 80683 w 663389"/>
              <a:gd name="connsiteY10" fmla="*/ 1102659 h 1156447"/>
              <a:gd name="connsiteX11" fmla="*/ 26895 w 663389"/>
              <a:gd name="connsiteY11" fmla="*/ 1138517 h 1156447"/>
              <a:gd name="connsiteX12" fmla="*/ 0 w 663389"/>
              <a:gd name="connsiteY12" fmla="*/ 1156447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389" h="1156447">
                <a:moveTo>
                  <a:pt x="107577" y="0"/>
                </a:moveTo>
                <a:lnTo>
                  <a:pt x="331695" y="143435"/>
                </a:lnTo>
                <a:cubicBezTo>
                  <a:pt x="395142" y="183316"/>
                  <a:pt x="417524" y="188494"/>
                  <a:pt x="466165" y="233082"/>
                </a:cubicBezTo>
                <a:cubicBezTo>
                  <a:pt x="487971" y="253071"/>
                  <a:pt x="511633" y="271828"/>
                  <a:pt x="528918" y="295835"/>
                </a:cubicBezTo>
                <a:cubicBezTo>
                  <a:pt x="565751" y="346992"/>
                  <a:pt x="588151" y="407977"/>
                  <a:pt x="627530" y="457200"/>
                </a:cubicBezTo>
                <a:lnTo>
                  <a:pt x="663389" y="502023"/>
                </a:lnTo>
                <a:cubicBezTo>
                  <a:pt x="654424" y="567764"/>
                  <a:pt x="665394" y="639522"/>
                  <a:pt x="636495" y="699247"/>
                </a:cubicBezTo>
                <a:cubicBezTo>
                  <a:pt x="616972" y="739595"/>
                  <a:pt x="565495" y="754020"/>
                  <a:pt x="528918" y="779929"/>
                </a:cubicBezTo>
                <a:cubicBezTo>
                  <a:pt x="493750" y="804840"/>
                  <a:pt x="451816" y="821173"/>
                  <a:pt x="421342" y="851647"/>
                </a:cubicBezTo>
                <a:cubicBezTo>
                  <a:pt x="321467" y="951522"/>
                  <a:pt x="334327" y="951555"/>
                  <a:pt x="215153" y="1021976"/>
                </a:cubicBezTo>
                <a:cubicBezTo>
                  <a:pt x="-28823" y="1166143"/>
                  <a:pt x="230179" y="993935"/>
                  <a:pt x="80683" y="1102659"/>
                </a:cubicBezTo>
                <a:cubicBezTo>
                  <a:pt x="63256" y="1115333"/>
                  <a:pt x="44824" y="1126564"/>
                  <a:pt x="26895" y="1138517"/>
                </a:cubicBezTo>
                <a:lnTo>
                  <a:pt x="0" y="115644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50099A-7768-4FBB-A28D-14F6EBB4F9E3}"/>
              </a:ext>
            </a:extLst>
          </p:cNvPr>
          <p:cNvSpPr/>
          <p:nvPr/>
        </p:nvSpPr>
        <p:spPr>
          <a:xfrm>
            <a:off x="6478228" y="244064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ACBDEA9-9879-48B5-BE24-26ACF5326F23}"/>
              </a:ext>
            </a:extLst>
          </p:cNvPr>
          <p:cNvSpPr/>
          <p:nvPr/>
        </p:nvSpPr>
        <p:spPr>
          <a:xfrm>
            <a:off x="7119206" y="244064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3A3F93-4ACD-418A-811E-203009897842}"/>
              </a:ext>
            </a:extLst>
          </p:cNvPr>
          <p:cNvSpPr txBox="1"/>
          <p:nvPr/>
        </p:nvSpPr>
        <p:spPr>
          <a:xfrm>
            <a:off x="1691764" y="5749949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14B94-D77A-46F1-9F07-BDF2BCA76EDD}"/>
              </a:ext>
            </a:extLst>
          </p:cNvPr>
          <p:cNvSpPr txBox="1"/>
          <p:nvPr/>
        </p:nvSpPr>
        <p:spPr>
          <a:xfrm>
            <a:off x="5299674" y="6319482"/>
            <a:ext cx="1997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17496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7AD89F-BC6C-4AD6-80C7-11A9EFB6530C}"/>
              </a:ext>
            </a:extLst>
          </p:cNvPr>
          <p:cNvSpPr/>
          <p:nvPr/>
        </p:nvSpPr>
        <p:spPr>
          <a:xfrm>
            <a:off x="921560" y="160360"/>
            <a:ext cx="3618271" cy="6123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DEB4A9-CF7D-4A9B-91B6-C330E6F55AEE}"/>
              </a:ext>
            </a:extLst>
          </p:cNvPr>
          <p:cNvSpPr/>
          <p:nvPr/>
        </p:nvSpPr>
        <p:spPr>
          <a:xfrm>
            <a:off x="1344104" y="740447"/>
            <a:ext cx="2713361" cy="54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CE13D-C5A9-4B9D-AC40-B7218DFB395A}"/>
              </a:ext>
            </a:extLst>
          </p:cNvPr>
          <p:cNvSpPr/>
          <p:nvPr/>
        </p:nvSpPr>
        <p:spPr>
          <a:xfrm>
            <a:off x="1316157" y="3283208"/>
            <a:ext cx="274130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pic>
        <p:nvPicPr>
          <p:cNvPr id="7" name="그림 6" descr="의류, 셔츠이(가) 표시된 사진&#10;&#10;자동 생성된 설명">
            <a:extLst>
              <a:ext uri="{FF2B5EF4-FFF2-40B4-BE49-F238E27FC236}">
                <a16:creationId xmlns:a16="http://schemas.microsoft.com/office/drawing/2014/main" id="{F88E6CEC-A481-4491-8B2D-05E81DC4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84" y="1411379"/>
            <a:ext cx="998584" cy="1331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6298D8-600A-4A64-A007-45C073751718}"/>
              </a:ext>
            </a:extLst>
          </p:cNvPr>
          <p:cNvSpPr/>
          <p:nvPr/>
        </p:nvSpPr>
        <p:spPr>
          <a:xfrm>
            <a:off x="1235474" y="2835201"/>
            <a:ext cx="28219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제조사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나이키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5D3B4-99F0-41AE-862F-348131F0DAF3}"/>
              </a:ext>
            </a:extLst>
          </p:cNvPr>
          <p:cNvSpPr/>
          <p:nvPr/>
        </p:nvSpPr>
        <p:spPr>
          <a:xfrm>
            <a:off x="1316157" y="3638703"/>
            <a:ext cx="274130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잔여 수량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43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7747A0-454F-4368-BE54-AD65F6B11D78}"/>
              </a:ext>
            </a:extLst>
          </p:cNvPr>
          <p:cNvSpPr/>
          <p:nvPr/>
        </p:nvSpPr>
        <p:spPr>
          <a:xfrm>
            <a:off x="1235474" y="4029881"/>
            <a:ext cx="2008762" cy="61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헤어밴드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12000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7B3C2-593B-4BE6-AF4D-789B9FAA436A}"/>
              </a:ext>
            </a:extLst>
          </p:cNvPr>
          <p:cNvSpPr/>
          <p:nvPr/>
        </p:nvSpPr>
        <p:spPr>
          <a:xfrm>
            <a:off x="1209973" y="4815157"/>
            <a:ext cx="28474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판매 종료일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2022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21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BB1A7A-533D-44C2-84DB-81BB76D67307}"/>
              </a:ext>
            </a:extLst>
          </p:cNvPr>
          <p:cNvSpPr/>
          <p:nvPr/>
        </p:nvSpPr>
        <p:spPr>
          <a:xfrm>
            <a:off x="3394078" y="3998873"/>
            <a:ext cx="663388" cy="642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추가상품 구매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0C3DE7-EB43-42BC-BFBA-D50557E70988}"/>
              </a:ext>
            </a:extLst>
          </p:cNvPr>
          <p:cNvSpPr/>
          <p:nvPr/>
        </p:nvSpPr>
        <p:spPr>
          <a:xfrm>
            <a:off x="1154544" y="5430623"/>
            <a:ext cx="2847491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요청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(23000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+ 12000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6BDA1B-F13A-4243-802A-03E664E66AF9}"/>
              </a:ext>
            </a:extLst>
          </p:cNvPr>
          <p:cNvCxnSpPr>
            <a:cxnSpLocks/>
          </p:cNvCxnSpPr>
          <p:nvPr/>
        </p:nvCxnSpPr>
        <p:spPr>
          <a:xfrm flipV="1">
            <a:off x="4002035" y="3773472"/>
            <a:ext cx="989148" cy="188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B1D4E1C-3DFD-495F-9021-43963A22B17F}"/>
              </a:ext>
            </a:extLst>
          </p:cNvPr>
          <p:cNvSpPr/>
          <p:nvPr/>
        </p:nvSpPr>
        <p:spPr>
          <a:xfrm>
            <a:off x="3967819" y="4273809"/>
            <a:ext cx="663389" cy="1156447"/>
          </a:xfrm>
          <a:custGeom>
            <a:avLst/>
            <a:gdLst>
              <a:gd name="connsiteX0" fmla="*/ 107577 w 663389"/>
              <a:gd name="connsiteY0" fmla="*/ 0 h 1156447"/>
              <a:gd name="connsiteX1" fmla="*/ 331695 w 663389"/>
              <a:gd name="connsiteY1" fmla="*/ 143435 h 1156447"/>
              <a:gd name="connsiteX2" fmla="*/ 466165 w 663389"/>
              <a:gd name="connsiteY2" fmla="*/ 233082 h 1156447"/>
              <a:gd name="connsiteX3" fmla="*/ 528918 w 663389"/>
              <a:gd name="connsiteY3" fmla="*/ 295835 h 1156447"/>
              <a:gd name="connsiteX4" fmla="*/ 627530 w 663389"/>
              <a:gd name="connsiteY4" fmla="*/ 457200 h 1156447"/>
              <a:gd name="connsiteX5" fmla="*/ 663389 w 663389"/>
              <a:gd name="connsiteY5" fmla="*/ 502023 h 1156447"/>
              <a:gd name="connsiteX6" fmla="*/ 636495 w 663389"/>
              <a:gd name="connsiteY6" fmla="*/ 699247 h 1156447"/>
              <a:gd name="connsiteX7" fmla="*/ 528918 w 663389"/>
              <a:gd name="connsiteY7" fmla="*/ 779929 h 1156447"/>
              <a:gd name="connsiteX8" fmla="*/ 421342 w 663389"/>
              <a:gd name="connsiteY8" fmla="*/ 851647 h 1156447"/>
              <a:gd name="connsiteX9" fmla="*/ 215153 w 663389"/>
              <a:gd name="connsiteY9" fmla="*/ 1021976 h 1156447"/>
              <a:gd name="connsiteX10" fmla="*/ 80683 w 663389"/>
              <a:gd name="connsiteY10" fmla="*/ 1102659 h 1156447"/>
              <a:gd name="connsiteX11" fmla="*/ 26895 w 663389"/>
              <a:gd name="connsiteY11" fmla="*/ 1138517 h 1156447"/>
              <a:gd name="connsiteX12" fmla="*/ 0 w 663389"/>
              <a:gd name="connsiteY12" fmla="*/ 1156447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389" h="1156447">
                <a:moveTo>
                  <a:pt x="107577" y="0"/>
                </a:moveTo>
                <a:lnTo>
                  <a:pt x="331695" y="143435"/>
                </a:lnTo>
                <a:cubicBezTo>
                  <a:pt x="395142" y="183316"/>
                  <a:pt x="417524" y="188494"/>
                  <a:pt x="466165" y="233082"/>
                </a:cubicBezTo>
                <a:cubicBezTo>
                  <a:pt x="487971" y="253071"/>
                  <a:pt x="511633" y="271828"/>
                  <a:pt x="528918" y="295835"/>
                </a:cubicBezTo>
                <a:cubicBezTo>
                  <a:pt x="565751" y="346992"/>
                  <a:pt x="588151" y="407977"/>
                  <a:pt x="627530" y="457200"/>
                </a:cubicBezTo>
                <a:lnTo>
                  <a:pt x="663389" y="502023"/>
                </a:lnTo>
                <a:cubicBezTo>
                  <a:pt x="654424" y="567764"/>
                  <a:pt x="665394" y="639522"/>
                  <a:pt x="636495" y="699247"/>
                </a:cubicBezTo>
                <a:cubicBezTo>
                  <a:pt x="616972" y="739595"/>
                  <a:pt x="565495" y="754020"/>
                  <a:pt x="528918" y="779929"/>
                </a:cubicBezTo>
                <a:cubicBezTo>
                  <a:pt x="493750" y="804840"/>
                  <a:pt x="451816" y="821173"/>
                  <a:pt x="421342" y="851647"/>
                </a:cubicBezTo>
                <a:cubicBezTo>
                  <a:pt x="321467" y="951522"/>
                  <a:pt x="334327" y="951555"/>
                  <a:pt x="215153" y="1021976"/>
                </a:cubicBezTo>
                <a:cubicBezTo>
                  <a:pt x="-28823" y="1166143"/>
                  <a:pt x="230179" y="993935"/>
                  <a:pt x="80683" y="1102659"/>
                </a:cubicBezTo>
                <a:cubicBezTo>
                  <a:pt x="63256" y="1115333"/>
                  <a:pt x="44824" y="1126564"/>
                  <a:pt x="26895" y="1138517"/>
                </a:cubicBezTo>
                <a:lnTo>
                  <a:pt x="0" y="115644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2E9DA5-6359-4EC9-ACA6-641A3F8DCAE3}"/>
              </a:ext>
            </a:extLst>
          </p:cNvPr>
          <p:cNvSpPr/>
          <p:nvPr/>
        </p:nvSpPr>
        <p:spPr>
          <a:xfrm>
            <a:off x="4829570" y="160359"/>
            <a:ext cx="3618271" cy="361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47459E-8DE4-4BB3-8694-1415A96D1011}"/>
              </a:ext>
            </a:extLst>
          </p:cNvPr>
          <p:cNvSpPr/>
          <p:nvPr/>
        </p:nvSpPr>
        <p:spPr>
          <a:xfrm>
            <a:off x="5268051" y="395435"/>
            <a:ext cx="2741308" cy="6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총 구매 금액 </a:t>
            </a:r>
            <a:r>
              <a:rPr lang="en-US" altLang="ko-KR" dirty="0">
                <a:solidFill>
                  <a:sysClr val="windowText" lastClr="000000"/>
                </a:solidFill>
              </a:rPr>
              <a:t>: 35000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C634-CEDE-4AAF-BD94-F50EDF1CC350}"/>
              </a:ext>
            </a:extLst>
          </p:cNvPr>
          <p:cNvSpPr/>
          <p:nvPr/>
        </p:nvSpPr>
        <p:spPr>
          <a:xfrm>
            <a:off x="5266195" y="1364798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포인트 사용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2D311-D91A-40E8-8906-CF74AA3142D2}"/>
              </a:ext>
            </a:extLst>
          </p:cNvPr>
          <p:cNvSpPr/>
          <p:nvPr/>
        </p:nvSpPr>
        <p:spPr>
          <a:xfrm>
            <a:off x="5200854" y="1880404"/>
            <a:ext cx="2741308" cy="6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포인트 사용 후 금액</a:t>
            </a:r>
            <a:r>
              <a:rPr lang="en-US" altLang="ko-KR" dirty="0">
                <a:solidFill>
                  <a:sysClr val="windowText" lastClr="000000"/>
                </a:solidFill>
              </a:rPr>
              <a:t>: 30000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C9041F-4FA3-40B9-AABF-76E4000AE5C4}"/>
              </a:ext>
            </a:extLst>
          </p:cNvPr>
          <p:cNvSpPr/>
          <p:nvPr/>
        </p:nvSpPr>
        <p:spPr>
          <a:xfrm>
            <a:off x="5234280" y="2991443"/>
            <a:ext cx="1114687" cy="409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구매 확정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7CEE9-E287-4178-9881-3CA177A60447}"/>
              </a:ext>
            </a:extLst>
          </p:cNvPr>
          <p:cNvSpPr/>
          <p:nvPr/>
        </p:nvSpPr>
        <p:spPr>
          <a:xfrm>
            <a:off x="6753677" y="2997538"/>
            <a:ext cx="1114687" cy="409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취소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B49238C-AE21-4E22-AA7F-34D5DBB01D5E}"/>
              </a:ext>
            </a:extLst>
          </p:cNvPr>
          <p:cNvCxnSpPr>
            <a:cxnSpLocks/>
          </p:cNvCxnSpPr>
          <p:nvPr/>
        </p:nvCxnSpPr>
        <p:spPr>
          <a:xfrm>
            <a:off x="5791623" y="3427768"/>
            <a:ext cx="4740" cy="62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F409F6-D705-48BF-8086-8FB7E3ACC91D}"/>
              </a:ext>
            </a:extLst>
          </p:cNvPr>
          <p:cNvSpPr/>
          <p:nvPr/>
        </p:nvSpPr>
        <p:spPr>
          <a:xfrm>
            <a:off x="5230667" y="4053881"/>
            <a:ext cx="2215142" cy="151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요청이 완료되었습니다</a:t>
            </a:r>
            <a:r>
              <a:rPr lang="en-US" altLang="ko-KR" dirty="0">
                <a:solidFill>
                  <a:schemeClr val="tx1"/>
                </a:solidFill>
              </a:rPr>
              <a:t>. 300 </a:t>
            </a:r>
            <a:r>
              <a:rPr lang="ko-KR" altLang="en-US" dirty="0">
                <a:solidFill>
                  <a:schemeClr val="tx1"/>
                </a:solidFill>
              </a:rPr>
              <a:t>포인트가 적립됩니다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F31CCD-1E2A-47E3-9217-BD9C7EF353AC}"/>
              </a:ext>
            </a:extLst>
          </p:cNvPr>
          <p:cNvSpPr/>
          <p:nvPr/>
        </p:nvSpPr>
        <p:spPr>
          <a:xfrm>
            <a:off x="3017273" y="312890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BFB907-3493-46B8-B79B-D04B39C45D40}"/>
              </a:ext>
            </a:extLst>
          </p:cNvPr>
          <p:cNvSpPr/>
          <p:nvPr/>
        </p:nvSpPr>
        <p:spPr>
          <a:xfrm>
            <a:off x="3658251" y="312890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AC4EF-1496-40E5-B518-D588B8CA8AF2}"/>
              </a:ext>
            </a:extLst>
          </p:cNvPr>
          <p:cNvSpPr txBox="1"/>
          <p:nvPr/>
        </p:nvSpPr>
        <p:spPr>
          <a:xfrm>
            <a:off x="2499119" y="6324736"/>
            <a:ext cx="1997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제품 상세 </a:t>
            </a:r>
            <a:r>
              <a:rPr lang="ko-KR" altLang="en-US" dirty="0"/>
              <a:t>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22BBD8-5353-4AB6-8E8F-8075FC2C7EBA}"/>
              </a:ext>
            </a:extLst>
          </p:cNvPr>
          <p:cNvSpPr txBox="1"/>
          <p:nvPr/>
        </p:nvSpPr>
        <p:spPr>
          <a:xfrm>
            <a:off x="7620306" y="3995858"/>
            <a:ext cx="1997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 확정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62C960-C710-484C-8A4E-18DBA8CEAEB4}"/>
              </a:ext>
            </a:extLst>
          </p:cNvPr>
          <p:cNvSpPr/>
          <p:nvPr/>
        </p:nvSpPr>
        <p:spPr>
          <a:xfrm>
            <a:off x="9149862" y="625087"/>
            <a:ext cx="2741308" cy="68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적립금이 </a:t>
            </a:r>
            <a:r>
              <a:rPr lang="en-US" altLang="ko-KR" dirty="0">
                <a:solidFill>
                  <a:sysClr val="windowText" lastClr="000000"/>
                </a:solidFill>
              </a:rPr>
              <a:t>3000</a:t>
            </a:r>
            <a:r>
              <a:rPr lang="ko-KR" altLang="en-US" dirty="0">
                <a:solidFill>
                  <a:sysClr val="windowText" lastClr="000000"/>
                </a:solidFill>
              </a:rPr>
              <a:t>원보다 적습니다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8E5CBA-C125-4198-A694-680B559E5D57}"/>
              </a:ext>
            </a:extLst>
          </p:cNvPr>
          <p:cNvCxnSpPr>
            <a:cxnSpLocks/>
          </p:cNvCxnSpPr>
          <p:nvPr/>
        </p:nvCxnSpPr>
        <p:spPr>
          <a:xfrm flipV="1">
            <a:off x="6024584" y="856592"/>
            <a:ext cx="3089041" cy="55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7D4BAEFA-E682-423E-BAE2-3D91D1784444}"/>
              </a:ext>
            </a:extLst>
          </p:cNvPr>
          <p:cNvSpPr/>
          <p:nvPr/>
        </p:nvSpPr>
        <p:spPr>
          <a:xfrm>
            <a:off x="6046839" y="1563329"/>
            <a:ext cx="2858965" cy="747252"/>
          </a:xfrm>
          <a:custGeom>
            <a:avLst/>
            <a:gdLst>
              <a:gd name="connsiteX0" fmla="*/ 0 w 2858965"/>
              <a:gd name="connsiteY0" fmla="*/ 0 h 747252"/>
              <a:gd name="connsiteX1" fmla="*/ 2428567 w 2858965"/>
              <a:gd name="connsiteY1" fmla="*/ 49161 h 747252"/>
              <a:gd name="connsiteX2" fmla="*/ 2625213 w 2858965"/>
              <a:gd name="connsiteY2" fmla="*/ 88490 h 747252"/>
              <a:gd name="connsiteX3" fmla="*/ 2782529 w 2858965"/>
              <a:gd name="connsiteY3" fmla="*/ 147484 h 747252"/>
              <a:gd name="connsiteX4" fmla="*/ 2753032 w 2858965"/>
              <a:gd name="connsiteY4" fmla="*/ 481781 h 747252"/>
              <a:gd name="connsiteX5" fmla="*/ 2605548 w 2858965"/>
              <a:gd name="connsiteY5" fmla="*/ 629265 h 747252"/>
              <a:gd name="connsiteX6" fmla="*/ 2467896 w 2858965"/>
              <a:gd name="connsiteY6" fmla="*/ 698090 h 747252"/>
              <a:gd name="connsiteX7" fmla="*/ 2222090 w 2858965"/>
              <a:gd name="connsiteY7" fmla="*/ 747252 h 747252"/>
              <a:gd name="connsiteX8" fmla="*/ 2104103 w 2858965"/>
              <a:gd name="connsiteY8" fmla="*/ 727587 h 747252"/>
              <a:gd name="connsiteX9" fmla="*/ 2064774 w 2858965"/>
              <a:gd name="connsiteY9" fmla="*/ 707923 h 747252"/>
              <a:gd name="connsiteX10" fmla="*/ 2035277 w 2858965"/>
              <a:gd name="connsiteY10" fmla="*/ 688258 h 747252"/>
              <a:gd name="connsiteX11" fmla="*/ 1927122 w 2858965"/>
              <a:gd name="connsiteY11" fmla="*/ 688258 h 74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8965" h="747252">
                <a:moveTo>
                  <a:pt x="0" y="0"/>
                </a:moveTo>
                <a:lnTo>
                  <a:pt x="2428567" y="49161"/>
                </a:lnTo>
                <a:cubicBezTo>
                  <a:pt x="2495376" y="51413"/>
                  <a:pt x="2560805" y="70599"/>
                  <a:pt x="2625213" y="88490"/>
                </a:cubicBezTo>
                <a:cubicBezTo>
                  <a:pt x="2679174" y="103479"/>
                  <a:pt x="2730090" y="127819"/>
                  <a:pt x="2782529" y="147484"/>
                </a:cubicBezTo>
                <a:cubicBezTo>
                  <a:pt x="2903578" y="268533"/>
                  <a:pt x="2871189" y="201158"/>
                  <a:pt x="2753032" y="481781"/>
                </a:cubicBezTo>
                <a:cubicBezTo>
                  <a:pt x="2717586" y="565965"/>
                  <a:pt x="2678629" y="589403"/>
                  <a:pt x="2605548" y="629265"/>
                </a:cubicBezTo>
                <a:cubicBezTo>
                  <a:pt x="2560512" y="653830"/>
                  <a:pt x="2516060" y="680430"/>
                  <a:pt x="2467896" y="698090"/>
                </a:cubicBezTo>
                <a:cubicBezTo>
                  <a:pt x="2366752" y="735176"/>
                  <a:pt x="2317651" y="736633"/>
                  <a:pt x="2222090" y="747252"/>
                </a:cubicBezTo>
                <a:cubicBezTo>
                  <a:pt x="2193541" y="743683"/>
                  <a:pt x="2136583" y="739767"/>
                  <a:pt x="2104103" y="727587"/>
                </a:cubicBezTo>
                <a:cubicBezTo>
                  <a:pt x="2090379" y="722441"/>
                  <a:pt x="2077500" y="715195"/>
                  <a:pt x="2064774" y="707923"/>
                </a:cubicBezTo>
                <a:cubicBezTo>
                  <a:pt x="2054514" y="702060"/>
                  <a:pt x="2046975" y="689929"/>
                  <a:pt x="2035277" y="688258"/>
                </a:cubicBezTo>
                <a:cubicBezTo>
                  <a:pt x="1999588" y="683159"/>
                  <a:pt x="1963174" y="688258"/>
                  <a:pt x="1927122" y="68825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9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6559FB-A534-4BBC-AC7E-C06563EBCF33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FC96B-2AD3-4C10-B3D8-9E28A49E12CE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F28011-FBD9-4240-9CF3-0BE6FF184FE2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6EEF1D-15B1-40E7-B5B1-0134108E7F47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EE5563-8086-44CD-9481-78FF203B4346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AD204-0CC2-4F63-AAE8-D5F492965E57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B9ACD-E5C9-47C4-8B1C-14EB4ECF3509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920EA6-0B6B-4EA1-9182-EEC3C881953C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EBB416-0D1C-45AF-9B75-002F25064BE5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64727-4883-4661-A190-70660E6EF7C1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712297-B836-4699-97CE-6374C944C27F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326965-AD3E-4B38-B42F-6F871DD54AD4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F46DD7-D584-4B2A-B0AA-332B6E1CCEE3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4A4769-8D0B-4E77-A2B1-1D8DE93CD489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BBDA44-C302-4C88-90FC-25AD59A9F86A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4AC1C-D6A2-48A0-9283-4DCFDC1EA762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D1BF29-8CAA-4B4A-A0D8-0F033751F196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5B93EC-0CCF-4773-81DF-49CA62764516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DCC827-41F8-4C1A-9651-F59D42E2B3A6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146E4B-C189-4868-A1CB-98DC4951EA36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2766E-0D42-499D-9495-464BACF3DF59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21407E-191E-4776-8653-8EBFD545BC69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EB8B0B-4943-4E72-A2EB-5AF4C70B198B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4126B5-5266-4C10-B1FA-EA3B7B751331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1FCABD-7455-4A51-AFF0-58945141DADF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A66852-D402-4966-AF6F-AA72F3168AE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F947FD-0D97-40CD-8232-29A6CC68FBC9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DA81E9-CCCA-4AB2-A402-4F639D02C0B4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A3D07-4B5F-4DAD-B945-7E4E685B88C9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8546D7-61F9-463B-9D3A-10AE425CF04C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7A5DAE-6F63-4336-9CB0-ECC32A2FEB7E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CD0C49-584F-42D5-94DF-6F34DC760287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0BB754-A716-4D65-BE5C-35C8DABC4EE6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A088F-F181-4C78-A340-BD661A9513D4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5DE5A6-BEEE-4B77-9B0F-06D653200272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54C09E-56D2-4D90-9ADF-309E989DEA54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36A8D8-709F-4F8E-BBAA-7649EA4D8126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A60FAC-10DE-44C0-94EC-D10032A86A51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94FE78-E5D3-4DE4-BF75-A231BB2D730F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DE9514-8E5E-4F2F-A15C-5405E873EDD0}"/>
              </a:ext>
            </a:extLst>
          </p:cNvPr>
          <p:cNvSpPr/>
          <p:nvPr/>
        </p:nvSpPr>
        <p:spPr>
          <a:xfrm>
            <a:off x="4058359" y="212541"/>
            <a:ext cx="7656580" cy="308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3BCA2A-28EE-4505-90DA-2C1DC517C378}"/>
              </a:ext>
            </a:extLst>
          </p:cNvPr>
          <p:cNvSpPr/>
          <p:nvPr/>
        </p:nvSpPr>
        <p:spPr>
          <a:xfrm>
            <a:off x="4577851" y="1635520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스투시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맨투맨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577A19-7985-431A-AC4B-FFFBF56611C7}"/>
              </a:ext>
            </a:extLst>
          </p:cNvPr>
          <p:cNvSpPr/>
          <p:nvPr/>
        </p:nvSpPr>
        <p:spPr>
          <a:xfrm>
            <a:off x="5977444" y="1641159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CDE154-00C7-4021-AB9F-9A74BCDF68DB}"/>
              </a:ext>
            </a:extLst>
          </p:cNvPr>
          <p:cNvSpPr/>
          <p:nvPr/>
        </p:nvSpPr>
        <p:spPr>
          <a:xfrm>
            <a:off x="5389436" y="1631512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나이키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FBF4D0-4590-4818-AD49-C2757EEC6E00}"/>
              </a:ext>
            </a:extLst>
          </p:cNvPr>
          <p:cNvSpPr/>
          <p:nvPr/>
        </p:nvSpPr>
        <p:spPr>
          <a:xfrm>
            <a:off x="6993802" y="1656475"/>
            <a:ext cx="979495" cy="26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4.11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EF9D25-418A-42FA-AA3A-FE50852B9B28}"/>
              </a:ext>
            </a:extLst>
          </p:cNvPr>
          <p:cNvSpPr/>
          <p:nvPr/>
        </p:nvSpPr>
        <p:spPr>
          <a:xfrm>
            <a:off x="4586816" y="1934715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올드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스쿨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785B0D-9566-4EF8-8EC0-2A1F5DA01EA9}"/>
              </a:ext>
            </a:extLst>
          </p:cNvPr>
          <p:cNvSpPr/>
          <p:nvPr/>
        </p:nvSpPr>
        <p:spPr>
          <a:xfrm>
            <a:off x="5986409" y="1940354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70000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4EEBDE-B1D1-4350-B993-B6207242D3C7}"/>
              </a:ext>
            </a:extLst>
          </p:cNvPr>
          <p:cNvSpPr/>
          <p:nvPr/>
        </p:nvSpPr>
        <p:spPr>
          <a:xfrm>
            <a:off x="5398401" y="1930707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반스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65A78-7485-43FA-A650-572403F0584D}"/>
              </a:ext>
            </a:extLst>
          </p:cNvPr>
          <p:cNvSpPr/>
          <p:nvPr/>
        </p:nvSpPr>
        <p:spPr>
          <a:xfrm>
            <a:off x="4573507" y="2242569"/>
            <a:ext cx="801611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에어 포스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B2BC1A-8C89-48CD-AE66-27F9D204A100}"/>
              </a:ext>
            </a:extLst>
          </p:cNvPr>
          <p:cNvSpPr/>
          <p:nvPr/>
        </p:nvSpPr>
        <p:spPr>
          <a:xfrm>
            <a:off x="5973100" y="2248208"/>
            <a:ext cx="1007393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90000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6C588F-053C-4396-AFF7-A9C74CBB32B3}"/>
              </a:ext>
            </a:extLst>
          </p:cNvPr>
          <p:cNvSpPr/>
          <p:nvPr/>
        </p:nvSpPr>
        <p:spPr>
          <a:xfrm>
            <a:off x="5385092" y="2238561"/>
            <a:ext cx="578034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578FDC-C226-4E40-892D-B71DD33BF38E}"/>
              </a:ext>
            </a:extLst>
          </p:cNvPr>
          <p:cNvSpPr/>
          <p:nvPr/>
        </p:nvSpPr>
        <p:spPr>
          <a:xfrm>
            <a:off x="9137324" y="1603255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만족도 평가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4F9B61-F738-48D5-972F-F0F818324143}"/>
              </a:ext>
            </a:extLst>
          </p:cNvPr>
          <p:cNvSpPr/>
          <p:nvPr/>
        </p:nvSpPr>
        <p:spPr>
          <a:xfrm>
            <a:off x="8002970" y="1641159"/>
            <a:ext cx="1007393" cy="3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2021.12.10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B9FBF8-F1F1-4320-964C-18B15B2480E7}"/>
              </a:ext>
            </a:extLst>
          </p:cNvPr>
          <p:cNvSpPr/>
          <p:nvPr/>
        </p:nvSpPr>
        <p:spPr>
          <a:xfrm>
            <a:off x="4600122" y="1053332"/>
            <a:ext cx="784970" cy="262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364F14-03EC-4AEF-A90C-49FC38EA113C}"/>
              </a:ext>
            </a:extLst>
          </p:cNvPr>
          <p:cNvSpPr/>
          <p:nvPr/>
        </p:nvSpPr>
        <p:spPr>
          <a:xfrm>
            <a:off x="5379251" y="1030816"/>
            <a:ext cx="640245" cy="26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제작회사명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3D2A7C-3DFD-4269-8586-006FDC19F17D}"/>
              </a:ext>
            </a:extLst>
          </p:cNvPr>
          <p:cNvSpPr/>
          <p:nvPr/>
        </p:nvSpPr>
        <p:spPr>
          <a:xfrm>
            <a:off x="5997318" y="1030816"/>
            <a:ext cx="983175" cy="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3C31E6-869B-49B4-BC5D-9A22E82142DE}"/>
              </a:ext>
            </a:extLst>
          </p:cNvPr>
          <p:cNvSpPr/>
          <p:nvPr/>
        </p:nvSpPr>
        <p:spPr>
          <a:xfrm>
            <a:off x="6993802" y="1034241"/>
            <a:ext cx="983175" cy="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 만족도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57C802-0DA0-4783-8696-E5A5805F1409}"/>
              </a:ext>
            </a:extLst>
          </p:cNvPr>
          <p:cNvSpPr/>
          <p:nvPr/>
        </p:nvSpPr>
        <p:spPr>
          <a:xfrm>
            <a:off x="7002767" y="1948149"/>
            <a:ext cx="97949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9A7F03-2060-4187-B5A4-C6876C4B27D3}"/>
              </a:ext>
            </a:extLst>
          </p:cNvPr>
          <p:cNvSpPr/>
          <p:nvPr/>
        </p:nvSpPr>
        <p:spPr>
          <a:xfrm>
            <a:off x="6993802" y="2251424"/>
            <a:ext cx="97949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4.11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FE5CDC-BE1C-4120-9A74-5F5FAA08CD4F}"/>
              </a:ext>
            </a:extLst>
          </p:cNvPr>
          <p:cNvSpPr/>
          <p:nvPr/>
        </p:nvSpPr>
        <p:spPr>
          <a:xfrm>
            <a:off x="7990286" y="1038290"/>
            <a:ext cx="983175" cy="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331C7D-DF2F-4393-8C20-0CE23743961E}"/>
              </a:ext>
            </a:extLst>
          </p:cNvPr>
          <p:cNvSpPr/>
          <p:nvPr/>
        </p:nvSpPr>
        <p:spPr>
          <a:xfrm>
            <a:off x="8025482" y="1948149"/>
            <a:ext cx="1007393" cy="3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2021.11.10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FE9298-BA75-412A-AF63-5E49D1AC6353}"/>
              </a:ext>
            </a:extLst>
          </p:cNvPr>
          <p:cNvSpPr/>
          <p:nvPr/>
        </p:nvSpPr>
        <p:spPr>
          <a:xfrm>
            <a:off x="8025934" y="2260591"/>
            <a:ext cx="1007393" cy="3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2022.4.25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C585496-FC10-4F6A-998C-498C49702AF8}"/>
              </a:ext>
            </a:extLst>
          </p:cNvPr>
          <p:cNvSpPr/>
          <p:nvPr/>
        </p:nvSpPr>
        <p:spPr>
          <a:xfrm>
            <a:off x="10117904" y="2312812"/>
            <a:ext cx="578035" cy="288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환불 신청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4E63D3-28C5-4552-851F-4B4E9A863096}"/>
              </a:ext>
            </a:extLst>
          </p:cNvPr>
          <p:cNvSpPr/>
          <p:nvPr/>
        </p:nvSpPr>
        <p:spPr>
          <a:xfrm>
            <a:off x="10174390" y="1631512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구매 내역 삭제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D2D30D-2779-4456-BF14-D81927584D01}"/>
              </a:ext>
            </a:extLst>
          </p:cNvPr>
          <p:cNvSpPr/>
          <p:nvPr/>
        </p:nvSpPr>
        <p:spPr>
          <a:xfrm>
            <a:off x="9146289" y="1970970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만족도 평가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899DBC-01FD-46CD-B469-FECBDEF867D4}"/>
              </a:ext>
            </a:extLst>
          </p:cNvPr>
          <p:cNvSpPr/>
          <p:nvPr/>
        </p:nvSpPr>
        <p:spPr>
          <a:xfrm>
            <a:off x="10127999" y="1971733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내역 삭제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3FE417D-29A0-4C41-81FB-24CE4577B7F8}"/>
              </a:ext>
            </a:extLst>
          </p:cNvPr>
          <p:cNvSpPr/>
          <p:nvPr/>
        </p:nvSpPr>
        <p:spPr>
          <a:xfrm>
            <a:off x="9168627" y="2331972"/>
            <a:ext cx="899785" cy="30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구매 만족도 평가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5976A0-9C08-4880-8F3E-CC24C0B0A24E}"/>
              </a:ext>
            </a:extLst>
          </p:cNvPr>
          <p:cNvSpPr/>
          <p:nvPr/>
        </p:nvSpPr>
        <p:spPr>
          <a:xfrm>
            <a:off x="9841126" y="463981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F7689DC-3718-4DE8-8F8C-D45ABFB9A9DF}"/>
              </a:ext>
            </a:extLst>
          </p:cNvPr>
          <p:cNvSpPr/>
          <p:nvPr/>
        </p:nvSpPr>
        <p:spPr>
          <a:xfrm>
            <a:off x="10482104" y="463981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275E99D4-620F-4055-9372-4AB765CB1394}"/>
              </a:ext>
            </a:extLst>
          </p:cNvPr>
          <p:cNvSpPr/>
          <p:nvPr/>
        </p:nvSpPr>
        <p:spPr>
          <a:xfrm>
            <a:off x="2733261" y="3319670"/>
            <a:ext cx="1578786" cy="1669773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49199EBF-837A-440B-9E54-CFBA22BD6759}"/>
              </a:ext>
            </a:extLst>
          </p:cNvPr>
          <p:cNvSpPr/>
          <p:nvPr/>
        </p:nvSpPr>
        <p:spPr>
          <a:xfrm rot="9286048">
            <a:off x="8217568" y="2129933"/>
            <a:ext cx="1578786" cy="1669773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AB487B-D9D1-4189-831E-F12EEC8FDE50}"/>
              </a:ext>
            </a:extLst>
          </p:cNvPr>
          <p:cNvSpPr/>
          <p:nvPr/>
        </p:nvSpPr>
        <p:spPr>
          <a:xfrm>
            <a:off x="8636908" y="3526442"/>
            <a:ext cx="1400202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784C0C-D294-4EB0-8AD0-E39E8C5C7AD1}"/>
              </a:ext>
            </a:extLst>
          </p:cNvPr>
          <p:cNvSpPr/>
          <p:nvPr/>
        </p:nvSpPr>
        <p:spPr>
          <a:xfrm>
            <a:off x="8973461" y="380089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점수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(1~5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EE131F-1D05-48C5-A30F-E0B002E75374}"/>
              </a:ext>
            </a:extLst>
          </p:cNvPr>
          <p:cNvSpPr/>
          <p:nvPr/>
        </p:nvSpPr>
        <p:spPr>
          <a:xfrm>
            <a:off x="9106438" y="440363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 매기기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DD0AF2B7-632F-4922-B923-EC8574D46922}"/>
              </a:ext>
            </a:extLst>
          </p:cNvPr>
          <p:cNvSpPr/>
          <p:nvPr/>
        </p:nvSpPr>
        <p:spPr>
          <a:xfrm>
            <a:off x="7364897" y="3269974"/>
            <a:ext cx="1231048" cy="1458435"/>
          </a:xfrm>
          <a:custGeom>
            <a:avLst/>
            <a:gdLst>
              <a:gd name="connsiteX0" fmla="*/ 1878495 w 1878495"/>
              <a:gd name="connsiteY0" fmla="*/ 1451113 h 1481574"/>
              <a:gd name="connsiteX1" fmla="*/ 1560443 w 1878495"/>
              <a:gd name="connsiteY1" fmla="*/ 1480930 h 1481574"/>
              <a:gd name="connsiteX2" fmla="*/ 1202634 w 1878495"/>
              <a:gd name="connsiteY2" fmla="*/ 1441174 h 1481574"/>
              <a:gd name="connsiteX3" fmla="*/ 1113182 w 1878495"/>
              <a:gd name="connsiteY3" fmla="*/ 1381539 h 1481574"/>
              <a:gd name="connsiteX4" fmla="*/ 884582 w 1878495"/>
              <a:gd name="connsiteY4" fmla="*/ 1152939 h 1481574"/>
              <a:gd name="connsiteX5" fmla="*/ 805069 w 1878495"/>
              <a:gd name="connsiteY5" fmla="*/ 1053548 h 1481574"/>
              <a:gd name="connsiteX6" fmla="*/ 566530 w 1878495"/>
              <a:gd name="connsiteY6" fmla="*/ 785191 h 1481574"/>
              <a:gd name="connsiteX7" fmla="*/ 397565 w 1878495"/>
              <a:gd name="connsiteY7" fmla="*/ 596348 h 1481574"/>
              <a:gd name="connsiteX8" fmla="*/ 139147 w 1878495"/>
              <a:gd name="connsiteY8" fmla="*/ 288235 h 1481574"/>
              <a:gd name="connsiteX9" fmla="*/ 49695 w 1878495"/>
              <a:gd name="connsiteY9" fmla="*/ 149087 h 1481574"/>
              <a:gd name="connsiteX10" fmla="*/ 39756 w 1878495"/>
              <a:gd name="connsiteY10" fmla="*/ 99391 h 1481574"/>
              <a:gd name="connsiteX11" fmla="*/ 0 w 1878495"/>
              <a:gd name="connsiteY11" fmla="*/ 0 h 148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8495" h="1481574">
                <a:moveTo>
                  <a:pt x="1878495" y="1451113"/>
                </a:moveTo>
                <a:cubicBezTo>
                  <a:pt x="1769299" y="1469312"/>
                  <a:pt x="1686093" y="1484983"/>
                  <a:pt x="1560443" y="1480930"/>
                </a:cubicBezTo>
                <a:cubicBezTo>
                  <a:pt x="1440502" y="1477061"/>
                  <a:pt x="1321904" y="1454426"/>
                  <a:pt x="1202634" y="1441174"/>
                </a:cubicBezTo>
                <a:cubicBezTo>
                  <a:pt x="1172817" y="1421296"/>
                  <a:pt x="1141165" y="1403926"/>
                  <a:pt x="1113182" y="1381539"/>
                </a:cubicBezTo>
                <a:cubicBezTo>
                  <a:pt x="1032513" y="1317003"/>
                  <a:pt x="951535" y="1229935"/>
                  <a:pt x="884582" y="1152939"/>
                </a:cubicBezTo>
                <a:cubicBezTo>
                  <a:pt x="856742" y="1120923"/>
                  <a:pt x="832823" y="1085639"/>
                  <a:pt x="805069" y="1053548"/>
                </a:cubicBezTo>
                <a:cubicBezTo>
                  <a:pt x="726778" y="963024"/>
                  <a:pt x="646164" y="874536"/>
                  <a:pt x="566530" y="785191"/>
                </a:cubicBezTo>
                <a:lnTo>
                  <a:pt x="397565" y="596348"/>
                </a:lnTo>
                <a:cubicBezTo>
                  <a:pt x="276214" y="462444"/>
                  <a:pt x="250914" y="447905"/>
                  <a:pt x="139147" y="288235"/>
                </a:cubicBezTo>
                <a:cubicBezTo>
                  <a:pt x="61078" y="176705"/>
                  <a:pt x="87660" y="225014"/>
                  <a:pt x="49695" y="149087"/>
                </a:cubicBezTo>
                <a:cubicBezTo>
                  <a:pt x="46382" y="132522"/>
                  <a:pt x="45098" y="115417"/>
                  <a:pt x="39756" y="99391"/>
                </a:cubicBezTo>
                <a:cubicBezTo>
                  <a:pt x="28472" y="65540"/>
                  <a:pt x="0" y="0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CFF4A61-FA48-4E43-BA20-0934ECA4D623}"/>
              </a:ext>
            </a:extLst>
          </p:cNvPr>
          <p:cNvSpPr/>
          <p:nvPr/>
        </p:nvSpPr>
        <p:spPr>
          <a:xfrm>
            <a:off x="10254443" y="3920105"/>
            <a:ext cx="1790559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정말로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삭제하시겠습니까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78BB9CBA-C330-40A6-AF99-38D8A1541429}"/>
              </a:ext>
            </a:extLst>
          </p:cNvPr>
          <p:cNvSpPr/>
          <p:nvPr/>
        </p:nvSpPr>
        <p:spPr>
          <a:xfrm>
            <a:off x="11082130" y="1789043"/>
            <a:ext cx="757548" cy="2166731"/>
          </a:xfrm>
          <a:custGeom>
            <a:avLst/>
            <a:gdLst>
              <a:gd name="connsiteX0" fmla="*/ 0 w 757548"/>
              <a:gd name="connsiteY0" fmla="*/ 0 h 2166731"/>
              <a:gd name="connsiteX1" fmla="*/ 178905 w 757548"/>
              <a:gd name="connsiteY1" fmla="*/ 69574 h 2166731"/>
              <a:gd name="connsiteX2" fmla="*/ 337931 w 757548"/>
              <a:gd name="connsiteY2" fmla="*/ 228600 h 2166731"/>
              <a:gd name="connsiteX3" fmla="*/ 695740 w 757548"/>
              <a:gd name="connsiteY3" fmla="*/ 854766 h 2166731"/>
              <a:gd name="connsiteX4" fmla="*/ 715618 w 757548"/>
              <a:gd name="connsiteY4" fmla="*/ 1023731 h 2166731"/>
              <a:gd name="connsiteX5" fmla="*/ 755374 w 757548"/>
              <a:gd name="connsiteY5" fmla="*/ 1202635 h 2166731"/>
              <a:gd name="connsiteX6" fmla="*/ 745435 w 757548"/>
              <a:gd name="connsiteY6" fmla="*/ 1411357 h 2166731"/>
              <a:gd name="connsiteX7" fmla="*/ 646044 w 757548"/>
              <a:gd name="connsiteY7" fmla="*/ 1749287 h 2166731"/>
              <a:gd name="connsiteX8" fmla="*/ 506896 w 757548"/>
              <a:gd name="connsiteY8" fmla="*/ 2077279 h 2166731"/>
              <a:gd name="connsiteX9" fmla="*/ 397566 w 757548"/>
              <a:gd name="connsiteY9" fmla="*/ 2166731 h 2166731"/>
              <a:gd name="connsiteX10" fmla="*/ 318053 w 757548"/>
              <a:gd name="connsiteY10" fmla="*/ 2126974 h 21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7548" h="2166731">
                <a:moveTo>
                  <a:pt x="0" y="0"/>
                </a:moveTo>
                <a:cubicBezTo>
                  <a:pt x="59635" y="23191"/>
                  <a:pt x="125907" y="33722"/>
                  <a:pt x="178905" y="69574"/>
                </a:cubicBezTo>
                <a:cubicBezTo>
                  <a:pt x="240998" y="111578"/>
                  <a:pt x="292094" y="169281"/>
                  <a:pt x="337931" y="228600"/>
                </a:cubicBezTo>
                <a:cubicBezTo>
                  <a:pt x="487076" y="421612"/>
                  <a:pt x="584955" y="639351"/>
                  <a:pt x="695740" y="854766"/>
                </a:cubicBezTo>
                <a:cubicBezTo>
                  <a:pt x="702366" y="911088"/>
                  <a:pt x="706036" y="967836"/>
                  <a:pt x="715618" y="1023731"/>
                </a:cubicBezTo>
                <a:cubicBezTo>
                  <a:pt x="725940" y="1083942"/>
                  <a:pt x="750689" y="1141726"/>
                  <a:pt x="755374" y="1202635"/>
                </a:cubicBezTo>
                <a:cubicBezTo>
                  <a:pt x="760716" y="1272083"/>
                  <a:pt x="755767" y="1342475"/>
                  <a:pt x="745435" y="1411357"/>
                </a:cubicBezTo>
                <a:cubicBezTo>
                  <a:pt x="728625" y="1523423"/>
                  <a:pt x="679129" y="1641008"/>
                  <a:pt x="646044" y="1749287"/>
                </a:cubicBezTo>
                <a:cubicBezTo>
                  <a:pt x="571334" y="1993793"/>
                  <a:pt x="627833" y="1904512"/>
                  <a:pt x="506896" y="2077279"/>
                </a:cubicBezTo>
                <a:cubicBezTo>
                  <a:pt x="442534" y="2169225"/>
                  <a:pt x="476990" y="2150846"/>
                  <a:pt x="397566" y="2166731"/>
                </a:cubicBezTo>
                <a:cubicBezTo>
                  <a:pt x="320869" y="2144818"/>
                  <a:pt x="338778" y="2168426"/>
                  <a:pt x="318053" y="212697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BCAD62-0F60-4296-92BD-C23534BD3F6B}"/>
              </a:ext>
            </a:extLst>
          </p:cNvPr>
          <p:cNvSpPr/>
          <p:nvPr/>
        </p:nvSpPr>
        <p:spPr>
          <a:xfrm>
            <a:off x="10508385" y="481751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555374-8DB3-47A6-B97B-A7635C9A6417}"/>
              </a:ext>
            </a:extLst>
          </p:cNvPr>
          <p:cNvSpPr/>
          <p:nvPr/>
        </p:nvSpPr>
        <p:spPr>
          <a:xfrm>
            <a:off x="11240493" y="4831544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30A9C926-EC47-4560-B13C-6A04FE7B7E3A}"/>
              </a:ext>
            </a:extLst>
          </p:cNvPr>
          <p:cNvCxnSpPr/>
          <p:nvPr/>
        </p:nvCxnSpPr>
        <p:spPr>
          <a:xfrm rot="5400000">
            <a:off x="8717229" y="3834453"/>
            <a:ext cx="2963583" cy="5661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65AF6A9-2A4E-4E47-B296-683D0540140B}"/>
              </a:ext>
            </a:extLst>
          </p:cNvPr>
          <p:cNvSpPr/>
          <p:nvPr/>
        </p:nvSpPr>
        <p:spPr>
          <a:xfrm>
            <a:off x="8521433" y="5196961"/>
            <a:ext cx="1400202" cy="130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정말로 환불 신청을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3B2DE0E-22F8-435E-A98E-53E678610EB2}"/>
              </a:ext>
            </a:extLst>
          </p:cNvPr>
          <p:cNvSpPr/>
          <p:nvPr/>
        </p:nvSpPr>
        <p:spPr>
          <a:xfrm>
            <a:off x="8686588" y="611291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yes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6E90806-25BF-4003-ABC7-B24858401A9D}"/>
              </a:ext>
            </a:extLst>
          </p:cNvPr>
          <p:cNvSpPr/>
          <p:nvPr/>
        </p:nvSpPr>
        <p:spPr>
          <a:xfrm>
            <a:off x="9309308" y="6112913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no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FBCEBB-A1E6-436B-98EF-9F68105681E0}"/>
              </a:ext>
            </a:extLst>
          </p:cNvPr>
          <p:cNvSpPr txBox="1"/>
          <p:nvPr/>
        </p:nvSpPr>
        <p:spPr>
          <a:xfrm>
            <a:off x="1060915" y="5934794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FBF20B-889A-4CB1-A90D-2D19E47D164F}"/>
              </a:ext>
            </a:extLst>
          </p:cNvPr>
          <p:cNvSpPr txBox="1"/>
          <p:nvPr/>
        </p:nvSpPr>
        <p:spPr>
          <a:xfrm>
            <a:off x="4999107" y="3735439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구매내역 페이지</a:t>
            </a:r>
          </a:p>
        </p:txBody>
      </p:sp>
    </p:spTree>
    <p:extLst>
      <p:ext uri="{BB962C8B-B14F-4D97-AF65-F5344CB8AC3E}">
        <p14:creationId xmlns:p14="http://schemas.microsoft.com/office/powerpoint/2010/main" val="208426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185115-2AA2-4B57-8775-28F8883FC007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A886B-AED2-4C66-9435-9703AB15FD26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66789A-C07E-4406-AA1C-2FBE2901AF01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B07FE5-20F6-4A7B-AE5C-73771CAAFB4E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DC4CB-10F9-426D-B402-899AA30EB45F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EE7D03-4B86-42BB-BE73-9AFE78AF118D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C68E6A-DCD5-43C0-96CD-B53E555377E6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5D9D41-B4C7-4116-996F-40DC012F2CF6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BFBA9D-36BB-4358-B1AD-DD25E85D75C1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8195FE-29E3-4B9C-8BB7-579FC9B7B92C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FDA9CA-B96C-4A66-AFFF-2881CF27D507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8F92F0-8956-4285-A050-6D788E51F1DE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48A02-4859-4941-9718-A1B428D6A4CF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F95CC-DED2-484F-BDDF-F0BA7484F74F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7B2D6D-91A5-4698-B317-880CFD37D2D7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6305C6-7F1F-4C89-AD30-9860F19491CC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744FE7-6C7E-4865-B44B-5FC955CE2B10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4CC979-B3AC-4A71-86BD-EF1B5348484F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BF67C3-0C30-449C-B33C-A68364A94729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F1C6A4-C5EE-4F6E-A34D-7D4C18F4D71D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3A4801-1B80-4EE9-849F-C24D50B6C1FC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3DB4F0-8A12-4075-A551-A6ED0D16385F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FD8805-74D3-4B72-9F5F-6E4C6D07A277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FF30AC-F3D5-4820-937B-F454B5C66A2C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3F2A4E-5442-4B52-9237-F6FDFF120688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36E402-0F55-4108-B90F-64AD182194C9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E0DBDD-697D-49E0-A441-146CAB027D9D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052A0F-FD8C-408C-910C-632F2549FA7F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27988-E936-4892-978A-E243E5A94E08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3D7029-22BB-45DA-A7AB-48FB255D2F85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6B62C5-C143-4A70-97BD-81CFE2E9E1BF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B3997C-8DB0-41F3-9C00-4ADA4BC81CB3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219442-02E2-48BD-BF88-F5C9726A50E8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2D1FF6-5093-4024-9C4D-9C604DB0A197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D97C15-CEEB-482F-8183-E722DEA63331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B922FE-A7AB-4C2E-8137-1A6CD6E54E9C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03B2-E7A1-457D-8B8E-7A142FE0C66F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847878-2EED-4B77-B8AB-7D052287B907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DE5853-1650-482D-9FCA-0D80BCE30C18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2FBB784C-168E-4A40-85F6-66390153A526}"/>
              </a:ext>
            </a:extLst>
          </p:cNvPr>
          <p:cNvSpPr/>
          <p:nvPr/>
        </p:nvSpPr>
        <p:spPr>
          <a:xfrm>
            <a:off x="3915841" y="4165522"/>
            <a:ext cx="606634" cy="1233648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083BA0-7073-4B01-81FD-8790874AAEE6}"/>
              </a:ext>
            </a:extLst>
          </p:cNvPr>
          <p:cNvSpPr/>
          <p:nvPr/>
        </p:nvSpPr>
        <p:spPr>
          <a:xfrm>
            <a:off x="4542183" y="259230"/>
            <a:ext cx="4293703" cy="471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09A4AE-4834-4743-BE99-D6965ACD25B2}"/>
              </a:ext>
            </a:extLst>
          </p:cNvPr>
          <p:cNvSpPr/>
          <p:nvPr/>
        </p:nvSpPr>
        <p:spPr>
          <a:xfrm>
            <a:off x="4925376" y="872135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판매 물품 총 금액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720000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35358A-B809-40E8-A15D-F7A5EA523033}"/>
              </a:ext>
            </a:extLst>
          </p:cNvPr>
          <p:cNvSpPr/>
          <p:nvPr/>
        </p:nvSpPr>
        <p:spPr>
          <a:xfrm>
            <a:off x="4925376" y="1408562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판매 물품 평균 구매 만족도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4.39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8C0F3D-53BE-4035-A501-B68D8CEFEEF0}"/>
              </a:ext>
            </a:extLst>
          </p:cNvPr>
          <p:cNvSpPr/>
          <p:nvPr/>
        </p:nvSpPr>
        <p:spPr>
          <a:xfrm>
            <a:off x="4925376" y="2741344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 물품 총 금액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460000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5DB84B-3036-47DB-9F1F-6C3D89674EA8}"/>
              </a:ext>
            </a:extLst>
          </p:cNvPr>
          <p:cNvSpPr/>
          <p:nvPr/>
        </p:nvSpPr>
        <p:spPr>
          <a:xfrm>
            <a:off x="4925376" y="3277771"/>
            <a:ext cx="2319493" cy="43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구매 물품 평균 구매 만족도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3.89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6410C-D822-40CC-8889-44046773E2D1}"/>
              </a:ext>
            </a:extLst>
          </p:cNvPr>
          <p:cNvSpPr/>
          <p:nvPr/>
        </p:nvSpPr>
        <p:spPr>
          <a:xfrm>
            <a:off x="5312941" y="4021456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메인 페이지로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E7F2147E-6EBF-4254-B668-A74E5CB628FA}"/>
              </a:ext>
            </a:extLst>
          </p:cNvPr>
          <p:cNvSpPr/>
          <p:nvPr/>
        </p:nvSpPr>
        <p:spPr>
          <a:xfrm rot="15271526">
            <a:off x="4130759" y="3297708"/>
            <a:ext cx="986972" cy="1155962"/>
          </a:xfrm>
          <a:custGeom>
            <a:avLst/>
            <a:gdLst>
              <a:gd name="connsiteX0" fmla="*/ 0 w 1578786"/>
              <a:gd name="connsiteY0" fmla="*/ 1669773 h 1669773"/>
              <a:gd name="connsiteX1" fmla="*/ 149087 w 1578786"/>
              <a:gd name="connsiteY1" fmla="*/ 1570382 h 1669773"/>
              <a:gd name="connsiteX2" fmla="*/ 238539 w 1578786"/>
              <a:gd name="connsiteY2" fmla="*/ 1500808 h 1669773"/>
              <a:gd name="connsiteX3" fmla="*/ 298174 w 1578786"/>
              <a:gd name="connsiteY3" fmla="*/ 1470991 h 1669773"/>
              <a:gd name="connsiteX4" fmla="*/ 397565 w 1578786"/>
              <a:gd name="connsiteY4" fmla="*/ 1411356 h 1669773"/>
              <a:gd name="connsiteX5" fmla="*/ 467139 w 1578786"/>
              <a:gd name="connsiteY5" fmla="*/ 1391478 h 1669773"/>
              <a:gd name="connsiteX6" fmla="*/ 626165 w 1578786"/>
              <a:gd name="connsiteY6" fmla="*/ 1341782 h 1669773"/>
              <a:gd name="connsiteX7" fmla="*/ 755374 w 1578786"/>
              <a:gd name="connsiteY7" fmla="*/ 1302026 h 1669773"/>
              <a:gd name="connsiteX8" fmla="*/ 954156 w 1578786"/>
              <a:gd name="connsiteY8" fmla="*/ 1252330 h 1669773"/>
              <a:gd name="connsiteX9" fmla="*/ 1202635 w 1578786"/>
              <a:gd name="connsiteY9" fmla="*/ 1053547 h 1669773"/>
              <a:gd name="connsiteX10" fmla="*/ 1292087 w 1578786"/>
              <a:gd name="connsiteY10" fmla="*/ 924339 h 1669773"/>
              <a:gd name="connsiteX11" fmla="*/ 1431235 w 1578786"/>
              <a:gd name="connsiteY11" fmla="*/ 695739 h 1669773"/>
              <a:gd name="connsiteX12" fmla="*/ 1470991 w 1578786"/>
              <a:gd name="connsiteY12" fmla="*/ 526773 h 1669773"/>
              <a:gd name="connsiteX13" fmla="*/ 1520687 w 1578786"/>
              <a:gd name="connsiteY13" fmla="*/ 327991 h 1669773"/>
              <a:gd name="connsiteX14" fmla="*/ 1570382 w 1578786"/>
              <a:gd name="connsiteY14" fmla="*/ 0 h 16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8786" h="1669773">
                <a:moveTo>
                  <a:pt x="0" y="1669773"/>
                </a:moveTo>
                <a:cubicBezTo>
                  <a:pt x="126826" y="1568314"/>
                  <a:pt x="-54022" y="1709352"/>
                  <a:pt x="149087" y="1570382"/>
                </a:cubicBezTo>
                <a:cubicBezTo>
                  <a:pt x="180263" y="1549051"/>
                  <a:pt x="207109" y="1521761"/>
                  <a:pt x="238539" y="1500808"/>
                </a:cubicBezTo>
                <a:cubicBezTo>
                  <a:pt x="257031" y="1488480"/>
                  <a:pt x="278977" y="1482189"/>
                  <a:pt x="298174" y="1470991"/>
                </a:cubicBezTo>
                <a:cubicBezTo>
                  <a:pt x="336257" y="1448776"/>
                  <a:pt x="357451" y="1425943"/>
                  <a:pt x="397565" y="1411356"/>
                </a:cubicBezTo>
                <a:cubicBezTo>
                  <a:pt x="420232" y="1403113"/>
                  <a:pt x="443948" y="1398104"/>
                  <a:pt x="467139" y="1391478"/>
                </a:cubicBezTo>
                <a:cubicBezTo>
                  <a:pt x="561635" y="1334779"/>
                  <a:pt x="472829" y="1380116"/>
                  <a:pt x="626165" y="1341782"/>
                </a:cubicBezTo>
                <a:cubicBezTo>
                  <a:pt x="669882" y="1330853"/>
                  <a:pt x="711900" y="1313883"/>
                  <a:pt x="755374" y="1302026"/>
                </a:cubicBezTo>
                <a:cubicBezTo>
                  <a:pt x="821267" y="1284055"/>
                  <a:pt x="887895" y="1268895"/>
                  <a:pt x="954156" y="1252330"/>
                </a:cubicBezTo>
                <a:cubicBezTo>
                  <a:pt x="1102087" y="1156611"/>
                  <a:pt x="1110982" y="1172157"/>
                  <a:pt x="1202635" y="1053547"/>
                </a:cubicBezTo>
                <a:cubicBezTo>
                  <a:pt x="1234665" y="1012097"/>
                  <a:pt x="1261276" y="966703"/>
                  <a:pt x="1292087" y="924339"/>
                </a:cubicBezTo>
                <a:cubicBezTo>
                  <a:pt x="1360309" y="830534"/>
                  <a:pt x="1390330" y="818456"/>
                  <a:pt x="1431235" y="695739"/>
                </a:cubicBezTo>
                <a:cubicBezTo>
                  <a:pt x="1472851" y="570888"/>
                  <a:pt x="1429643" y="709887"/>
                  <a:pt x="1470991" y="526773"/>
                </a:cubicBezTo>
                <a:cubicBezTo>
                  <a:pt x="1486035" y="460150"/>
                  <a:pt x="1487518" y="387696"/>
                  <a:pt x="1520687" y="327991"/>
                </a:cubicBezTo>
                <a:cubicBezTo>
                  <a:pt x="1608997" y="169032"/>
                  <a:pt x="1570382" y="272649"/>
                  <a:pt x="15703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444014-DFDC-47A1-94D1-858A4BFC3114}"/>
              </a:ext>
            </a:extLst>
          </p:cNvPr>
          <p:cNvSpPr/>
          <p:nvPr/>
        </p:nvSpPr>
        <p:spPr>
          <a:xfrm>
            <a:off x="7116247" y="359082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C77505-B86B-42BD-8805-01FD248427BC}"/>
              </a:ext>
            </a:extLst>
          </p:cNvPr>
          <p:cNvSpPr/>
          <p:nvPr/>
        </p:nvSpPr>
        <p:spPr>
          <a:xfrm>
            <a:off x="7757225" y="359082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E2D575-D192-4441-B072-F545B5A9C522}"/>
              </a:ext>
            </a:extLst>
          </p:cNvPr>
          <p:cNvSpPr txBox="1"/>
          <p:nvPr/>
        </p:nvSpPr>
        <p:spPr>
          <a:xfrm>
            <a:off x="1060915" y="5934794"/>
            <a:ext cx="1870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710EB-09E2-4896-AEF6-9A096200A88B}"/>
              </a:ext>
            </a:extLst>
          </p:cNvPr>
          <p:cNvSpPr txBox="1"/>
          <p:nvPr/>
        </p:nvSpPr>
        <p:spPr>
          <a:xfrm>
            <a:off x="6055903" y="5449438"/>
            <a:ext cx="1870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판매</a:t>
            </a:r>
            <a:r>
              <a:rPr lang="en-US" altLang="ko-KR" dirty="0"/>
              <a:t>/ </a:t>
            </a:r>
            <a:r>
              <a:rPr lang="ko-KR" altLang="en-US" dirty="0"/>
              <a:t>구매 통계 페이지</a:t>
            </a:r>
          </a:p>
        </p:txBody>
      </p:sp>
    </p:spTree>
    <p:extLst>
      <p:ext uri="{BB962C8B-B14F-4D97-AF65-F5344CB8AC3E}">
        <p14:creationId xmlns:p14="http://schemas.microsoft.com/office/powerpoint/2010/main" val="22921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82732F-B86B-4A40-A788-66A251288459}"/>
              </a:ext>
            </a:extLst>
          </p:cNvPr>
          <p:cNvSpPr/>
          <p:nvPr/>
        </p:nvSpPr>
        <p:spPr>
          <a:xfrm>
            <a:off x="297569" y="272555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C3DF9-1606-4B17-B1E3-6202F39FBE39}"/>
              </a:ext>
            </a:extLst>
          </p:cNvPr>
          <p:cNvSpPr/>
          <p:nvPr/>
        </p:nvSpPr>
        <p:spPr>
          <a:xfrm>
            <a:off x="2324600" y="792507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FF62C8-0E8D-4CD6-8596-5D233C683D21}"/>
              </a:ext>
            </a:extLst>
          </p:cNvPr>
          <p:cNvSpPr/>
          <p:nvPr/>
        </p:nvSpPr>
        <p:spPr>
          <a:xfrm>
            <a:off x="2965578" y="792507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CCC090-054A-4146-83B1-C3F2323DB7D1}"/>
              </a:ext>
            </a:extLst>
          </p:cNvPr>
          <p:cNvSpPr/>
          <p:nvPr/>
        </p:nvSpPr>
        <p:spPr>
          <a:xfrm>
            <a:off x="491319" y="208511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0712B1-6406-4898-AC2E-208295215D95}"/>
              </a:ext>
            </a:extLst>
          </p:cNvPr>
          <p:cNvSpPr/>
          <p:nvPr/>
        </p:nvSpPr>
        <p:spPr>
          <a:xfrm>
            <a:off x="491318" y="208511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60692-2BEF-450C-8284-6DF1D31C527B}"/>
              </a:ext>
            </a:extLst>
          </p:cNvPr>
          <p:cNvSpPr/>
          <p:nvPr/>
        </p:nvSpPr>
        <p:spPr>
          <a:xfrm>
            <a:off x="514600" y="1611769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EDC18-6030-440D-A94C-CD04BD5D4D45}"/>
              </a:ext>
            </a:extLst>
          </p:cNvPr>
          <p:cNvSpPr/>
          <p:nvPr/>
        </p:nvSpPr>
        <p:spPr>
          <a:xfrm>
            <a:off x="491318" y="1611769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30511A-B031-47D3-B8A2-F0C6C598547F}"/>
              </a:ext>
            </a:extLst>
          </p:cNvPr>
          <p:cNvSpPr/>
          <p:nvPr/>
        </p:nvSpPr>
        <p:spPr>
          <a:xfrm>
            <a:off x="1019359" y="1216601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59D1D-9701-48D1-888B-E15CA841E62B}"/>
              </a:ext>
            </a:extLst>
          </p:cNvPr>
          <p:cNvSpPr/>
          <p:nvPr/>
        </p:nvSpPr>
        <p:spPr>
          <a:xfrm>
            <a:off x="477061" y="1216601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E011EC-50DB-4AD3-9E22-44762C1B4745}"/>
              </a:ext>
            </a:extLst>
          </p:cNvPr>
          <p:cNvSpPr/>
          <p:nvPr/>
        </p:nvSpPr>
        <p:spPr>
          <a:xfrm>
            <a:off x="2965577" y="1216601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ED643D-B0B7-45F7-863A-B4D11AD4CAC1}"/>
              </a:ext>
            </a:extLst>
          </p:cNvPr>
          <p:cNvSpPr/>
          <p:nvPr/>
        </p:nvSpPr>
        <p:spPr>
          <a:xfrm>
            <a:off x="1195919" y="1611769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11243F-631C-4588-B99D-CE8269F72145}"/>
              </a:ext>
            </a:extLst>
          </p:cNvPr>
          <p:cNvSpPr/>
          <p:nvPr/>
        </p:nvSpPr>
        <p:spPr>
          <a:xfrm>
            <a:off x="3039039" y="1611769"/>
            <a:ext cx="68131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A4C325-1E30-4632-9547-3F1F608F4E27}"/>
              </a:ext>
            </a:extLst>
          </p:cNvPr>
          <p:cNvSpPr/>
          <p:nvPr/>
        </p:nvSpPr>
        <p:spPr>
          <a:xfrm>
            <a:off x="1195919" y="208793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AE1EA-F539-4F5F-995C-223D25E1ADFB}"/>
              </a:ext>
            </a:extLst>
          </p:cNvPr>
          <p:cNvSpPr/>
          <p:nvPr/>
        </p:nvSpPr>
        <p:spPr>
          <a:xfrm>
            <a:off x="3039039" y="2082302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4.93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DA7F0-C1A2-4409-9970-C39C44B9D69C}"/>
              </a:ext>
            </a:extLst>
          </p:cNvPr>
          <p:cNvSpPr/>
          <p:nvPr/>
        </p:nvSpPr>
        <p:spPr>
          <a:xfrm>
            <a:off x="491319" y="236296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D5572A-EC4E-4389-BE05-68B399978522}"/>
              </a:ext>
            </a:extLst>
          </p:cNvPr>
          <p:cNvSpPr/>
          <p:nvPr/>
        </p:nvSpPr>
        <p:spPr>
          <a:xfrm>
            <a:off x="491318" y="236296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0645D2-1D44-4DA7-B6A2-DE41B3A564E5}"/>
              </a:ext>
            </a:extLst>
          </p:cNvPr>
          <p:cNvSpPr/>
          <p:nvPr/>
        </p:nvSpPr>
        <p:spPr>
          <a:xfrm>
            <a:off x="1195919" y="236577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ED70FC-4111-40BC-BDEC-5B32CEA68BB3}"/>
              </a:ext>
            </a:extLst>
          </p:cNvPr>
          <p:cNvSpPr/>
          <p:nvPr/>
        </p:nvSpPr>
        <p:spPr>
          <a:xfrm>
            <a:off x="3039039" y="236014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D3C53E-6BA9-428C-B329-D2B2ADEDB31B}"/>
              </a:ext>
            </a:extLst>
          </p:cNvPr>
          <p:cNvSpPr/>
          <p:nvPr/>
        </p:nvSpPr>
        <p:spPr>
          <a:xfrm>
            <a:off x="491319" y="263856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5C3BDA-2747-4720-9A0D-EEE06F95BCEB}"/>
              </a:ext>
            </a:extLst>
          </p:cNvPr>
          <p:cNvSpPr/>
          <p:nvPr/>
        </p:nvSpPr>
        <p:spPr>
          <a:xfrm>
            <a:off x="491318" y="263856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A97837-6028-47A8-BF65-5C5ED87C5EF4}"/>
              </a:ext>
            </a:extLst>
          </p:cNvPr>
          <p:cNvSpPr/>
          <p:nvPr/>
        </p:nvSpPr>
        <p:spPr>
          <a:xfrm>
            <a:off x="1195919" y="264138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073D9F-5C6B-4F73-BF42-77C5C1CB6A25}"/>
              </a:ext>
            </a:extLst>
          </p:cNvPr>
          <p:cNvSpPr/>
          <p:nvPr/>
        </p:nvSpPr>
        <p:spPr>
          <a:xfrm>
            <a:off x="3039039" y="263574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3.61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DAFFB3-1233-4F48-833F-BAEDA198EFB8}"/>
              </a:ext>
            </a:extLst>
          </p:cNvPr>
          <p:cNvSpPr/>
          <p:nvPr/>
        </p:nvSpPr>
        <p:spPr>
          <a:xfrm>
            <a:off x="474441" y="803852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45B57-F2E8-4056-92D9-E8AED40C32EC}"/>
              </a:ext>
            </a:extLst>
          </p:cNvPr>
          <p:cNvSpPr/>
          <p:nvPr/>
        </p:nvSpPr>
        <p:spPr>
          <a:xfrm>
            <a:off x="297570" y="4975412"/>
            <a:ext cx="796124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 의류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CC4630-5377-423F-82A9-FD95099403D2}"/>
              </a:ext>
            </a:extLst>
          </p:cNvPr>
          <p:cNvSpPr/>
          <p:nvPr/>
        </p:nvSpPr>
        <p:spPr>
          <a:xfrm>
            <a:off x="1093693" y="4975412"/>
            <a:ext cx="1013011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판매내역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99E95-BB75-4101-A3E3-5D7D8CC8BEED}"/>
              </a:ext>
            </a:extLst>
          </p:cNvPr>
          <p:cNvSpPr/>
          <p:nvPr/>
        </p:nvSpPr>
        <p:spPr>
          <a:xfrm>
            <a:off x="2057020" y="4972595"/>
            <a:ext cx="954252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구매내역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E91C1-CFAE-40F6-A34D-A3E87A33214A}"/>
              </a:ext>
            </a:extLst>
          </p:cNvPr>
          <p:cNvSpPr/>
          <p:nvPr/>
        </p:nvSpPr>
        <p:spPr>
          <a:xfrm>
            <a:off x="3007173" y="4966961"/>
            <a:ext cx="908668" cy="623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판매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구매 통계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2915E8-7B72-4903-BDCE-CB1D55DF8466}"/>
              </a:ext>
            </a:extLst>
          </p:cNvPr>
          <p:cNvSpPr/>
          <p:nvPr/>
        </p:nvSpPr>
        <p:spPr>
          <a:xfrm>
            <a:off x="491319" y="2940483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700072-65BB-4D30-A325-4773161F1DB1}"/>
              </a:ext>
            </a:extLst>
          </p:cNvPr>
          <p:cNvSpPr/>
          <p:nvPr/>
        </p:nvSpPr>
        <p:spPr>
          <a:xfrm>
            <a:off x="491318" y="2940483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제이크루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킬샷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04B950-4D83-4365-BCD6-4728DA021011}"/>
              </a:ext>
            </a:extLst>
          </p:cNvPr>
          <p:cNvSpPr/>
          <p:nvPr/>
        </p:nvSpPr>
        <p:spPr>
          <a:xfrm>
            <a:off x="1195919" y="2943300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100000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5A4058-1255-4A4C-9028-02D40840B9E9}"/>
              </a:ext>
            </a:extLst>
          </p:cNvPr>
          <p:cNvSpPr/>
          <p:nvPr/>
        </p:nvSpPr>
        <p:spPr>
          <a:xfrm>
            <a:off x="3039039" y="2937666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4.42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96DE1F-5257-4754-929C-4745C0B40672}"/>
              </a:ext>
            </a:extLst>
          </p:cNvPr>
          <p:cNvSpPr/>
          <p:nvPr/>
        </p:nvSpPr>
        <p:spPr>
          <a:xfrm>
            <a:off x="491319" y="3218324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F5208F-BDCC-4C07-B9EB-798CB1CC8783}"/>
              </a:ext>
            </a:extLst>
          </p:cNvPr>
          <p:cNvSpPr/>
          <p:nvPr/>
        </p:nvSpPr>
        <p:spPr>
          <a:xfrm>
            <a:off x="491318" y="3218324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1E5FBE-E8C2-42C1-B531-4495CA758E8A}"/>
              </a:ext>
            </a:extLst>
          </p:cNvPr>
          <p:cNvSpPr/>
          <p:nvPr/>
        </p:nvSpPr>
        <p:spPr>
          <a:xfrm>
            <a:off x="1195919" y="3221141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0C24B-0FD5-4077-A58B-01EB82EC899C}"/>
              </a:ext>
            </a:extLst>
          </p:cNvPr>
          <p:cNvSpPr/>
          <p:nvPr/>
        </p:nvSpPr>
        <p:spPr>
          <a:xfrm>
            <a:off x="3039039" y="3215507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4.01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E992FA-C630-4555-B45A-67591500CA84}"/>
              </a:ext>
            </a:extLst>
          </p:cNvPr>
          <p:cNvSpPr/>
          <p:nvPr/>
        </p:nvSpPr>
        <p:spPr>
          <a:xfrm>
            <a:off x="491319" y="349392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A648C2-A666-46E0-B942-FB7E3E83DE1F}"/>
              </a:ext>
            </a:extLst>
          </p:cNvPr>
          <p:cNvSpPr/>
          <p:nvPr/>
        </p:nvSpPr>
        <p:spPr>
          <a:xfrm>
            <a:off x="491318" y="349392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867F58-DB38-4C48-8A8B-2887BFC9A64C}"/>
              </a:ext>
            </a:extLst>
          </p:cNvPr>
          <p:cNvSpPr/>
          <p:nvPr/>
        </p:nvSpPr>
        <p:spPr>
          <a:xfrm>
            <a:off x="1195919" y="349674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74F59A-86DA-4E72-96DB-429A39214D57}"/>
              </a:ext>
            </a:extLst>
          </p:cNvPr>
          <p:cNvSpPr/>
          <p:nvPr/>
        </p:nvSpPr>
        <p:spPr>
          <a:xfrm>
            <a:off x="3039039" y="349111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3.89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4906E5-5F6B-45E3-82CF-D50AEC68F81D}"/>
              </a:ext>
            </a:extLst>
          </p:cNvPr>
          <p:cNvCxnSpPr/>
          <p:nvPr/>
        </p:nvCxnSpPr>
        <p:spPr>
          <a:xfrm flipV="1">
            <a:off x="2633870" y="606287"/>
            <a:ext cx="2266121" cy="18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FCCEA-409F-43DF-BE8F-8619ABF88DC3}"/>
              </a:ext>
            </a:extLst>
          </p:cNvPr>
          <p:cNvSpPr/>
          <p:nvPr/>
        </p:nvSpPr>
        <p:spPr>
          <a:xfrm>
            <a:off x="4924751" y="274279"/>
            <a:ext cx="3618271" cy="53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52F194-6E88-40B5-9E05-44FDD69E9B33}"/>
              </a:ext>
            </a:extLst>
          </p:cNvPr>
          <p:cNvSpPr/>
          <p:nvPr/>
        </p:nvSpPr>
        <p:spPr>
          <a:xfrm>
            <a:off x="6978676" y="1251094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D75D68-7B84-4CB6-BC4C-D05369C1BE97}"/>
              </a:ext>
            </a:extLst>
          </p:cNvPr>
          <p:cNvSpPr/>
          <p:nvPr/>
        </p:nvSpPr>
        <p:spPr>
          <a:xfrm>
            <a:off x="7051265" y="397040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20E51D5-4F6F-41A1-B262-22E11D334B10}"/>
              </a:ext>
            </a:extLst>
          </p:cNvPr>
          <p:cNvSpPr/>
          <p:nvPr/>
        </p:nvSpPr>
        <p:spPr>
          <a:xfrm>
            <a:off x="7051265" y="806671"/>
            <a:ext cx="1326778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2A74710-A41C-4E3C-9C54-A232AF0CCFBC}"/>
              </a:ext>
            </a:extLst>
          </p:cNvPr>
          <p:cNvSpPr/>
          <p:nvPr/>
        </p:nvSpPr>
        <p:spPr>
          <a:xfrm>
            <a:off x="7619654" y="1251094"/>
            <a:ext cx="758389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F193BC-E4F4-4717-A5AB-3B8DB29EE896}"/>
              </a:ext>
            </a:extLst>
          </p:cNvPr>
          <p:cNvSpPr/>
          <p:nvPr/>
        </p:nvSpPr>
        <p:spPr>
          <a:xfrm>
            <a:off x="5145395" y="2543706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B0559C-7F4B-4E78-B730-6BB4845A4FAD}"/>
              </a:ext>
            </a:extLst>
          </p:cNvPr>
          <p:cNvSpPr/>
          <p:nvPr/>
        </p:nvSpPr>
        <p:spPr>
          <a:xfrm>
            <a:off x="5145394" y="254370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반팔티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8ECAF23-55D8-4C66-8B60-0845A70D5855}"/>
              </a:ext>
            </a:extLst>
          </p:cNvPr>
          <p:cNvSpPr/>
          <p:nvPr/>
        </p:nvSpPr>
        <p:spPr>
          <a:xfrm>
            <a:off x="6404931" y="368114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ID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1E9597-4ACC-4D66-904B-6A1D143E0BBD}"/>
              </a:ext>
            </a:extLst>
          </p:cNvPr>
          <p:cNvSpPr/>
          <p:nvPr/>
        </p:nvSpPr>
        <p:spPr>
          <a:xfrm>
            <a:off x="6404930" y="777745"/>
            <a:ext cx="573745" cy="315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passwd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2A40919-6EDA-4356-BE26-E2436CBD95A1}"/>
              </a:ext>
            </a:extLst>
          </p:cNvPr>
          <p:cNvSpPr/>
          <p:nvPr/>
        </p:nvSpPr>
        <p:spPr>
          <a:xfrm>
            <a:off x="5168676" y="2070356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C1E4147-F275-428F-A7F8-8DA77DA32841}"/>
              </a:ext>
            </a:extLst>
          </p:cNvPr>
          <p:cNvSpPr/>
          <p:nvPr/>
        </p:nvSpPr>
        <p:spPr>
          <a:xfrm>
            <a:off x="5145394" y="207035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FC5F43-B8FE-4A62-898F-108663434447}"/>
              </a:ext>
            </a:extLst>
          </p:cNvPr>
          <p:cNvSpPr/>
          <p:nvPr/>
        </p:nvSpPr>
        <p:spPr>
          <a:xfrm>
            <a:off x="5673435" y="1675188"/>
            <a:ext cx="194621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A62163-720E-4039-BC6E-37F40435417C}"/>
              </a:ext>
            </a:extLst>
          </p:cNvPr>
          <p:cNvSpPr/>
          <p:nvPr/>
        </p:nvSpPr>
        <p:spPr>
          <a:xfrm>
            <a:off x="5131137" y="1675188"/>
            <a:ext cx="54229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46CC17-DDA7-4D54-B259-F02D764FA1DD}"/>
              </a:ext>
            </a:extLst>
          </p:cNvPr>
          <p:cNvSpPr/>
          <p:nvPr/>
        </p:nvSpPr>
        <p:spPr>
          <a:xfrm>
            <a:off x="7619653" y="1675188"/>
            <a:ext cx="758389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상품명 ▼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0962B9-E29B-4B63-8BF9-740A25CF27EF}"/>
              </a:ext>
            </a:extLst>
          </p:cNvPr>
          <p:cNvSpPr/>
          <p:nvPr/>
        </p:nvSpPr>
        <p:spPr>
          <a:xfrm>
            <a:off x="5849995" y="2070356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가격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5D1981-6C3F-43AB-9C75-E1086F1CAC83}"/>
              </a:ext>
            </a:extLst>
          </p:cNvPr>
          <p:cNvSpPr/>
          <p:nvPr/>
        </p:nvSpPr>
        <p:spPr>
          <a:xfrm>
            <a:off x="7693115" y="2070356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6031A1A-3A37-493A-AC84-60B68B19F3E2}"/>
              </a:ext>
            </a:extLst>
          </p:cNvPr>
          <p:cNvSpPr/>
          <p:nvPr/>
        </p:nvSpPr>
        <p:spPr>
          <a:xfrm>
            <a:off x="5849995" y="2546523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ysClr val="windowText" lastClr="000000"/>
                </a:solidFill>
              </a:rPr>
              <a:t>23000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A419601-F537-4B99-8D44-5F221D5FA23D}"/>
              </a:ext>
            </a:extLst>
          </p:cNvPr>
          <p:cNvSpPr/>
          <p:nvPr/>
        </p:nvSpPr>
        <p:spPr>
          <a:xfrm>
            <a:off x="7693115" y="2540889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5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CDF1ED-79E8-4302-96A5-EA8B3785C3F1}"/>
              </a:ext>
            </a:extLst>
          </p:cNvPr>
          <p:cNvSpPr/>
          <p:nvPr/>
        </p:nvSpPr>
        <p:spPr>
          <a:xfrm>
            <a:off x="5145395" y="2821547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56CF1B-CE29-464A-9A7C-F9E3105BB132}"/>
              </a:ext>
            </a:extLst>
          </p:cNvPr>
          <p:cNvSpPr/>
          <p:nvPr/>
        </p:nvSpPr>
        <p:spPr>
          <a:xfrm>
            <a:off x="5145394" y="2821547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나이키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스우시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9C0F04-78D9-4EB4-99A3-9530A47CC211}"/>
              </a:ext>
            </a:extLst>
          </p:cNvPr>
          <p:cNvSpPr/>
          <p:nvPr/>
        </p:nvSpPr>
        <p:spPr>
          <a:xfrm>
            <a:off x="5849995" y="2824364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26000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DD52D8A-1801-4899-B163-3407EAB0DAA9}"/>
              </a:ext>
            </a:extLst>
          </p:cNvPr>
          <p:cNvSpPr/>
          <p:nvPr/>
        </p:nvSpPr>
        <p:spPr>
          <a:xfrm>
            <a:off x="7693115" y="2818730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4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334ADE0-EBEC-4BA3-B0A4-2CAD7BB052F7}"/>
              </a:ext>
            </a:extLst>
          </p:cNvPr>
          <p:cNvSpPr/>
          <p:nvPr/>
        </p:nvSpPr>
        <p:spPr>
          <a:xfrm>
            <a:off x="5145395" y="3097150"/>
            <a:ext cx="320936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81AF94-4A99-4E57-B466-B7080C6EEA99}"/>
              </a:ext>
            </a:extLst>
          </p:cNvPr>
          <p:cNvSpPr/>
          <p:nvPr/>
        </p:nvSpPr>
        <p:spPr>
          <a:xfrm>
            <a:off x="5145394" y="3097150"/>
            <a:ext cx="704601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이지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부스트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4AC39E-FBC7-4FD0-AC18-8DD516F18233}"/>
              </a:ext>
            </a:extLst>
          </p:cNvPr>
          <p:cNvSpPr/>
          <p:nvPr/>
        </p:nvSpPr>
        <p:spPr>
          <a:xfrm>
            <a:off x="5849995" y="3099967"/>
            <a:ext cx="1843120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200000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8AED02-ABED-40EE-BAA0-A0BFADF7A5DB}"/>
              </a:ext>
            </a:extLst>
          </p:cNvPr>
          <p:cNvSpPr/>
          <p:nvPr/>
        </p:nvSpPr>
        <p:spPr>
          <a:xfrm>
            <a:off x="7693115" y="3094333"/>
            <a:ext cx="661647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18720B-B88C-4949-8D36-E4CEF517385C}"/>
              </a:ext>
            </a:extLst>
          </p:cNvPr>
          <p:cNvSpPr/>
          <p:nvPr/>
        </p:nvSpPr>
        <p:spPr>
          <a:xfrm>
            <a:off x="5128517" y="1262439"/>
            <a:ext cx="986805" cy="28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평균 구매만족도 순으로 정렬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81592B-AE2D-4F52-B7DA-C5C24B954A63}"/>
              </a:ext>
            </a:extLst>
          </p:cNvPr>
          <p:cNvSpPr txBox="1"/>
          <p:nvPr/>
        </p:nvSpPr>
        <p:spPr>
          <a:xfrm>
            <a:off x="1060915" y="5934794"/>
            <a:ext cx="1870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로그 아웃 이전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35DF4E-1F77-4B59-A597-91C874644EDA}"/>
              </a:ext>
            </a:extLst>
          </p:cNvPr>
          <p:cNvSpPr txBox="1"/>
          <p:nvPr/>
        </p:nvSpPr>
        <p:spPr>
          <a:xfrm>
            <a:off x="6414903" y="5728163"/>
            <a:ext cx="1870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로그 아웃 이후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6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941</Words>
  <Application>Microsoft Office PowerPoint</Application>
  <PresentationFormat>와이드스크린</PresentationFormat>
  <Paragraphs>434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Patrick Scott</dc:creator>
  <cp:lastModifiedBy>Patrick Scott</cp:lastModifiedBy>
  <cp:revision>16</cp:revision>
  <dcterms:created xsi:type="dcterms:W3CDTF">2022-05-01T09:43:35Z</dcterms:created>
  <dcterms:modified xsi:type="dcterms:W3CDTF">2022-05-01T13:33:21Z</dcterms:modified>
</cp:coreProperties>
</file>