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80" r:id="rId3"/>
    <p:sldId id="269" r:id="rId4"/>
    <p:sldId id="281" r:id="rId5"/>
    <p:sldId id="282" r:id="rId6"/>
    <p:sldId id="284" r:id="rId7"/>
    <p:sldId id="283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41F48"/>
    <a:srgbClr val="5175BE"/>
    <a:srgbClr val="4F6393"/>
    <a:srgbClr val="768DA3"/>
    <a:srgbClr val="41719C"/>
    <a:srgbClr val="546A9C"/>
    <a:srgbClr val="54699A"/>
    <a:srgbClr val="54699B"/>
    <a:srgbClr val="56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9" autoAdjust="0"/>
    <p:restoredTop sz="94660"/>
  </p:normalViewPr>
  <p:slideViewPr>
    <p:cSldViewPr snapToGrid="0">
      <p:cViewPr>
        <p:scale>
          <a:sx n="75" d="100"/>
          <a:sy n="75" d="100"/>
        </p:scale>
        <p:origin x="102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2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53E6-0C12-4ACC-BDB4-FFAF64E3B1F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833A-A9DA-421F-998C-51FCF771D1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C13B969-0695-5134-BB09-C9A83CD79AB6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27" name="Group 26"/>
            <p:cNvGrpSpPr/>
            <p:nvPr/>
          </p:nvGrpSpPr>
          <p:grpSpPr>
            <a:xfrm>
              <a:off x="-18256" y="0"/>
              <a:ext cx="12228847" cy="6991002"/>
              <a:chOff x="-18256" y="0"/>
              <a:chExt cx="12228847" cy="6991002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7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0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6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Blue BG"/>
              <p:cNvSpPr/>
              <p:nvPr/>
            </p:nvSpPr>
            <p:spPr>
              <a:xfrm>
                <a:off x="626882" y="698720"/>
                <a:ext cx="11521440" cy="6159279"/>
              </a:xfrm>
              <a:prstGeom prst="rect">
                <a:avLst/>
              </a:prstGeom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ROPRIETARY INFORMATION"/>
              <p:cNvSpPr txBox="1"/>
              <p:nvPr/>
            </p:nvSpPr>
            <p:spPr>
              <a:xfrm>
                <a:off x="384351" y="6560115"/>
                <a:ext cx="11826240" cy="430887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PROPRIETARY INFORMATION - BUSINESS SENSITIVE</a:t>
                </a:r>
              </a:p>
              <a:p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449" y="808268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503493" y="808268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7449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03493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Sidebar BG">
              <a:extLst>
                <a:ext uri="{FF2B5EF4-FFF2-40B4-BE49-F238E27FC236}">
                  <a16:creationId xmlns:a16="http://schemas.microsoft.com/office/drawing/2014/main" id="{5D623AAD-ECA1-EAE6-09EE-219140157ACE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84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AD57EE0-0102-1F40-BB91-0CE210DC2450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8" name="Group 7"/>
            <p:cNvGrpSpPr/>
            <p:nvPr/>
          </p:nvGrpSpPr>
          <p:grpSpPr>
            <a:xfrm>
              <a:off x="-18256" y="0"/>
              <a:ext cx="12228847" cy="6925732"/>
              <a:chOff x="-18256" y="0"/>
              <a:chExt cx="12228847" cy="6925732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7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0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6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Blue BG"/>
              <p:cNvSpPr/>
              <p:nvPr/>
            </p:nvSpPr>
            <p:spPr>
              <a:xfrm>
                <a:off x="626882" y="698720"/>
                <a:ext cx="11521440" cy="6159279"/>
              </a:xfrm>
              <a:prstGeom prst="rect">
                <a:avLst/>
              </a:prstGeom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449" y="808268"/>
                <a:ext cx="11182444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7449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03493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Sidebar BG">
              <a:extLst>
                <a:ext uri="{FF2B5EF4-FFF2-40B4-BE49-F238E27FC236}">
                  <a16:creationId xmlns:a16="http://schemas.microsoft.com/office/drawing/2014/main" id="{DAD96616-8E66-0E47-3B62-C2777CDC7FB0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PROPRIETARY INFORMATION">
              <a:extLst>
                <a:ext uri="{FF2B5EF4-FFF2-40B4-BE49-F238E27FC236}">
                  <a16:creationId xmlns:a16="http://schemas.microsoft.com/office/drawing/2014/main" id="{EF91A1DA-28F2-2C23-DEFC-E5975C04FF51}"/>
                </a:ext>
              </a:extLst>
            </p:cNvPr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6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48A0C37-CB7C-6880-FC3C-A17A6BF26180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3" name="Tab 8"/>
            <p:cNvGrpSpPr/>
            <p:nvPr/>
          </p:nvGrpSpPr>
          <p:grpSpPr>
            <a:xfrm>
              <a:off x="635225" y="454350"/>
              <a:ext cx="11522864" cy="6400800"/>
              <a:chOff x="635225" y="454350"/>
              <a:chExt cx="11522864" cy="6400800"/>
            </a:xfrm>
          </p:grpSpPr>
          <p:sp>
            <p:nvSpPr>
              <p:cNvPr id="39" name="Tab 8"/>
              <p:cNvSpPr/>
              <p:nvPr/>
            </p:nvSpPr>
            <p:spPr>
              <a:xfrm>
                <a:off x="635225" y="454350"/>
                <a:ext cx="11522864" cy="6400800"/>
              </a:xfrm>
              <a:custGeom>
                <a:avLst/>
                <a:gdLst>
                  <a:gd name="connsiteX0" fmla="*/ 8728933 w 11636474"/>
                  <a:gd name="connsiteY0" fmla="*/ 0 h 6403649"/>
                  <a:gd name="connsiteX1" fmla="*/ 9735695 w 11636474"/>
                  <a:gd name="connsiteY1" fmla="*/ 0 h 6403649"/>
                  <a:gd name="connsiteX2" fmla="*/ 9830101 w 11636474"/>
                  <a:gd name="connsiteY2" fmla="*/ 94406 h 6403649"/>
                  <a:gd name="connsiteX3" fmla="*/ 9830101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8634527 w 11636474"/>
                  <a:gd name="connsiteY8" fmla="*/ 255476 h 6403649"/>
                  <a:gd name="connsiteX9" fmla="*/ 8634527 w 11636474"/>
                  <a:gd name="connsiteY9" fmla="*/ 94406 h 6403649"/>
                  <a:gd name="connsiteX10" fmla="*/ 8728933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8728933" y="0"/>
                    </a:moveTo>
                    <a:lnTo>
                      <a:pt x="9735695" y="0"/>
                    </a:lnTo>
                    <a:cubicBezTo>
                      <a:pt x="9787834" y="0"/>
                      <a:pt x="9830101" y="42267"/>
                      <a:pt x="9830101" y="94406"/>
                    </a:cubicBezTo>
                    <a:lnTo>
                      <a:pt x="9830101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8634527" y="255476"/>
                    </a:lnTo>
                    <a:lnTo>
                      <a:pt x="8634527" y="94406"/>
                    </a:lnTo>
                    <a:cubicBezTo>
                      <a:pt x="8634527" y="42267"/>
                      <a:pt x="8676794" y="0"/>
                      <a:pt x="8728933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Tab 8"/>
              <p:cNvSpPr txBox="1"/>
              <p:nvPr/>
            </p:nvSpPr>
            <p:spPr>
              <a:xfrm>
                <a:off x="9260615" y="464421"/>
                <a:ext cx="1058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Tab 8</a:t>
                </a:r>
              </a:p>
            </p:txBody>
          </p:sp>
        </p:grpSp>
        <p:grpSp>
          <p:nvGrpSpPr>
            <p:cNvPr id="4" name="Tab 7"/>
            <p:cNvGrpSpPr/>
            <p:nvPr/>
          </p:nvGrpSpPr>
          <p:grpSpPr>
            <a:xfrm>
              <a:off x="635225" y="454350"/>
              <a:ext cx="11522864" cy="6403650"/>
              <a:chOff x="635225" y="454350"/>
              <a:chExt cx="11522864" cy="6403650"/>
            </a:xfrm>
          </p:grpSpPr>
          <p:sp>
            <p:nvSpPr>
              <p:cNvPr id="41" name="Tab 7"/>
              <p:cNvSpPr/>
              <p:nvPr/>
            </p:nvSpPr>
            <p:spPr>
              <a:xfrm>
                <a:off x="635225" y="454350"/>
                <a:ext cx="11522864" cy="6403650"/>
              </a:xfrm>
              <a:custGeom>
                <a:avLst/>
                <a:gdLst>
                  <a:gd name="connsiteX0" fmla="*/ 7495404 w 11636474"/>
                  <a:gd name="connsiteY0" fmla="*/ 0 h 6403649"/>
                  <a:gd name="connsiteX1" fmla="*/ 8502166 w 11636474"/>
                  <a:gd name="connsiteY1" fmla="*/ 0 h 6403649"/>
                  <a:gd name="connsiteX2" fmla="*/ 8596572 w 11636474"/>
                  <a:gd name="connsiteY2" fmla="*/ 94406 h 6403649"/>
                  <a:gd name="connsiteX3" fmla="*/ 8596572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7400998 w 11636474"/>
                  <a:gd name="connsiteY8" fmla="*/ 255476 h 6403649"/>
                  <a:gd name="connsiteX9" fmla="*/ 7400998 w 11636474"/>
                  <a:gd name="connsiteY9" fmla="*/ 94406 h 6403649"/>
                  <a:gd name="connsiteX10" fmla="*/ 7495404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7495404" y="0"/>
                    </a:moveTo>
                    <a:lnTo>
                      <a:pt x="8502166" y="0"/>
                    </a:lnTo>
                    <a:cubicBezTo>
                      <a:pt x="8554305" y="0"/>
                      <a:pt x="8596572" y="42267"/>
                      <a:pt x="8596572" y="94406"/>
                    </a:cubicBezTo>
                    <a:lnTo>
                      <a:pt x="8596572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7400998" y="255476"/>
                    </a:lnTo>
                    <a:lnTo>
                      <a:pt x="7400998" y="94406"/>
                    </a:lnTo>
                    <a:cubicBezTo>
                      <a:pt x="7400998" y="42267"/>
                      <a:pt x="7443265" y="0"/>
                      <a:pt x="7495404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9137" y="464421"/>
                <a:ext cx="1058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Tab 7</a:t>
                </a:r>
              </a:p>
            </p:txBody>
          </p:sp>
        </p:grpSp>
        <p:grpSp>
          <p:nvGrpSpPr>
            <p:cNvPr id="8" name="Tab 6"/>
            <p:cNvGrpSpPr/>
            <p:nvPr/>
          </p:nvGrpSpPr>
          <p:grpSpPr>
            <a:xfrm>
              <a:off x="635225" y="454350"/>
              <a:ext cx="11522864" cy="6403650"/>
              <a:chOff x="635225" y="454350"/>
              <a:chExt cx="11522864" cy="6403650"/>
            </a:xfrm>
          </p:grpSpPr>
          <p:sp>
            <p:nvSpPr>
              <p:cNvPr id="43" name="Tab 6"/>
              <p:cNvSpPr/>
              <p:nvPr/>
            </p:nvSpPr>
            <p:spPr>
              <a:xfrm>
                <a:off x="635225" y="454350"/>
                <a:ext cx="11522864" cy="6403650"/>
              </a:xfrm>
              <a:custGeom>
                <a:avLst/>
                <a:gdLst>
                  <a:gd name="connsiteX0" fmla="*/ 6261878 w 11636474"/>
                  <a:gd name="connsiteY0" fmla="*/ 0 h 6403649"/>
                  <a:gd name="connsiteX1" fmla="*/ 7268640 w 11636474"/>
                  <a:gd name="connsiteY1" fmla="*/ 0 h 6403649"/>
                  <a:gd name="connsiteX2" fmla="*/ 7363046 w 11636474"/>
                  <a:gd name="connsiteY2" fmla="*/ 94406 h 6403649"/>
                  <a:gd name="connsiteX3" fmla="*/ 7363046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6167472 w 11636474"/>
                  <a:gd name="connsiteY8" fmla="*/ 255476 h 6403649"/>
                  <a:gd name="connsiteX9" fmla="*/ 6167472 w 11636474"/>
                  <a:gd name="connsiteY9" fmla="*/ 94406 h 6403649"/>
                  <a:gd name="connsiteX10" fmla="*/ 6261878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6261878" y="0"/>
                    </a:moveTo>
                    <a:lnTo>
                      <a:pt x="7268640" y="0"/>
                    </a:lnTo>
                    <a:cubicBezTo>
                      <a:pt x="7320779" y="0"/>
                      <a:pt x="7363046" y="42267"/>
                      <a:pt x="7363046" y="94406"/>
                    </a:cubicBezTo>
                    <a:lnTo>
                      <a:pt x="7363046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6167472" y="255476"/>
                    </a:lnTo>
                    <a:lnTo>
                      <a:pt x="6167472" y="94406"/>
                    </a:lnTo>
                    <a:cubicBezTo>
                      <a:pt x="6167472" y="42267"/>
                      <a:pt x="6209739" y="0"/>
                      <a:pt x="6261878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09132" y="464421"/>
                <a:ext cx="1058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Tab 6</a:t>
                </a:r>
              </a:p>
            </p:txBody>
          </p:sp>
        </p:grpSp>
        <p:grpSp>
          <p:nvGrpSpPr>
            <p:cNvPr id="10" name="Tab 5"/>
            <p:cNvGrpSpPr/>
            <p:nvPr/>
          </p:nvGrpSpPr>
          <p:grpSpPr>
            <a:xfrm>
              <a:off x="635225" y="454350"/>
              <a:ext cx="11522864" cy="6400800"/>
              <a:chOff x="635225" y="454350"/>
              <a:chExt cx="11522864" cy="6400800"/>
            </a:xfrm>
          </p:grpSpPr>
          <p:sp>
            <p:nvSpPr>
              <p:cNvPr id="45" name="Tab 5"/>
              <p:cNvSpPr/>
              <p:nvPr/>
            </p:nvSpPr>
            <p:spPr>
              <a:xfrm>
                <a:off x="635225" y="454350"/>
                <a:ext cx="11522864" cy="6400800"/>
              </a:xfrm>
              <a:custGeom>
                <a:avLst/>
                <a:gdLst>
                  <a:gd name="connsiteX0" fmla="*/ 5028352 w 11636474"/>
                  <a:gd name="connsiteY0" fmla="*/ 0 h 6403649"/>
                  <a:gd name="connsiteX1" fmla="*/ 6035114 w 11636474"/>
                  <a:gd name="connsiteY1" fmla="*/ 0 h 6403649"/>
                  <a:gd name="connsiteX2" fmla="*/ 6129520 w 11636474"/>
                  <a:gd name="connsiteY2" fmla="*/ 94406 h 6403649"/>
                  <a:gd name="connsiteX3" fmla="*/ 6129520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4933946 w 11636474"/>
                  <a:gd name="connsiteY8" fmla="*/ 255476 h 6403649"/>
                  <a:gd name="connsiteX9" fmla="*/ 4933946 w 11636474"/>
                  <a:gd name="connsiteY9" fmla="*/ 94406 h 6403649"/>
                  <a:gd name="connsiteX10" fmla="*/ 5028352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5028352" y="0"/>
                    </a:moveTo>
                    <a:lnTo>
                      <a:pt x="6035114" y="0"/>
                    </a:lnTo>
                    <a:cubicBezTo>
                      <a:pt x="6087253" y="0"/>
                      <a:pt x="6129520" y="42267"/>
                      <a:pt x="6129520" y="94406"/>
                    </a:cubicBezTo>
                    <a:lnTo>
                      <a:pt x="6129520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4933946" y="255476"/>
                    </a:lnTo>
                    <a:lnTo>
                      <a:pt x="4933946" y="94406"/>
                    </a:lnTo>
                    <a:cubicBezTo>
                      <a:pt x="4933946" y="42267"/>
                      <a:pt x="4976213" y="0"/>
                      <a:pt x="5028352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88870" y="464421"/>
                <a:ext cx="1058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Tab 5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-18256" y="0"/>
              <a:ext cx="12228847" cy="6991002"/>
              <a:chOff x="-18256" y="0"/>
              <a:chExt cx="12228847" cy="6991002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Tab 4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49" name="Tab 4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3794826 w 11636474"/>
                    <a:gd name="connsiteY0" fmla="*/ 0 h 6403649"/>
                    <a:gd name="connsiteX1" fmla="*/ 4801588 w 11636474"/>
                    <a:gd name="connsiteY1" fmla="*/ 0 h 6403649"/>
                    <a:gd name="connsiteX2" fmla="*/ 4895994 w 11636474"/>
                    <a:gd name="connsiteY2" fmla="*/ 94406 h 6403649"/>
                    <a:gd name="connsiteX3" fmla="*/ 4895994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3700420 w 11636474"/>
                    <a:gd name="connsiteY8" fmla="*/ 255476 h 6403649"/>
                    <a:gd name="connsiteX9" fmla="*/ 3700420 w 11636474"/>
                    <a:gd name="connsiteY9" fmla="*/ 94406 h 6403649"/>
                    <a:gd name="connsiteX10" fmla="*/ 3794826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3794826" y="0"/>
                      </a:moveTo>
                      <a:lnTo>
                        <a:pt x="4801588" y="0"/>
                      </a:lnTo>
                      <a:cubicBezTo>
                        <a:pt x="4853727" y="0"/>
                        <a:pt x="4895994" y="42267"/>
                        <a:pt x="4895994" y="94406"/>
                      </a:cubicBezTo>
                      <a:lnTo>
                        <a:pt x="4895994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3700420" y="255476"/>
                      </a:lnTo>
                      <a:lnTo>
                        <a:pt x="3700420" y="94406"/>
                      </a:lnTo>
                      <a:cubicBezTo>
                        <a:pt x="3700420" y="42267"/>
                        <a:pt x="3742687" y="0"/>
                        <a:pt x="379482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88536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RDD DELIVERY</a:t>
                  </a:r>
                </a:p>
              </p:txBody>
            </p:sp>
          </p:grpSp>
          <p:grpSp>
            <p:nvGrpSpPr>
              <p:cNvPr id="18" name="Tab 3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1" name="Tab 3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2561300 w 11636474"/>
                    <a:gd name="connsiteY0" fmla="*/ 0 h 6403649"/>
                    <a:gd name="connsiteX1" fmla="*/ 3568062 w 11636474"/>
                    <a:gd name="connsiteY1" fmla="*/ 0 h 6403649"/>
                    <a:gd name="connsiteX2" fmla="*/ 3662468 w 11636474"/>
                    <a:gd name="connsiteY2" fmla="*/ 94406 h 6403649"/>
                    <a:gd name="connsiteX3" fmla="*/ 3662468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2466894 w 11636474"/>
                    <a:gd name="connsiteY8" fmla="*/ 255476 h 6403649"/>
                    <a:gd name="connsiteX9" fmla="*/ 2466894 w 11636474"/>
                    <a:gd name="connsiteY9" fmla="*/ 94406 h 6403649"/>
                    <a:gd name="connsiteX10" fmla="*/ 2561300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2561300" y="0"/>
                      </a:moveTo>
                      <a:lnTo>
                        <a:pt x="3568062" y="0"/>
                      </a:lnTo>
                      <a:cubicBezTo>
                        <a:pt x="3620201" y="0"/>
                        <a:pt x="3662468" y="42267"/>
                        <a:pt x="3662468" y="94406"/>
                      </a:cubicBezTo>
                      <a:lnTo>
                        <a:pt x="3662468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2466894" y="255476"/>
                      </a:lnTo>
                      <a:lnTo>
                        <a:pt x="2466894" y="94406"/>
                      </a:lnTo>
                      <a:cubicBezTo>
                        <a:pt x="2466894" y="42267"/>
                        <a:pt x="2509161" y="0"/>
                        <a:pt x="256130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090672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SOA DELIVERY</a:t>
                  </a:r>
                </a:p>
              </p:txBody>
            </p:sp>
          </p:grpSp>
          <p:grpSp>
            <p:nvGrpSpPr>
              <p:cNvPr id="20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QUALITY</a:t>
                  </a:r>
                </a:p>
              </p:txBody>
            </p:sp>
          </p:grpSp>
          <p:grpSp>
            <p:nvGrpSpPr>
              <p:cNvPr id="25" name="Tab 1"/>
              <p:cNvGrpSpPr/>
              <p:nvPr/>
            </p:nvGrpSpPr>
            <p:grpSpPr>
              <a:xfrm>
                <a:off x="635225" y="454350"/>
                <a:ext cx="11521440" cy="6403650"/>
                <a:chOff x="645253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45253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50108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u="sng" dirty="0"/>
                    <a:t>DISCREPANCIES</a:t>
                  </a:r>
                </a:p>
              </p:txBody>
            </p:sp>
          </p:grpSp>
          <p:sp>
            <p:nvSpPr>
              <p:cNvPr id="21" name="PROPRIETARY INFORMATION"/>
              <p:cNvSpPr txBox="1"/>
              <p:nvPr/>
            </p:nvSpPr>
            <p:spPr>
              <a:xfrm>
                <a:off x="384351" y="6560115"/>
                <a:ext cx="11826240" cy="430887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PROPRIETARY INFORMATION - BUSINESS SENSITIVE</a:t>
                </a:r>
              </a:p>
              <a:p>
                <a:pPr algn="ctr"/>
                <a:endPara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449" y="808268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03493" y="808268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07449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03493" y="3745813"/>
                <a:ext cx="54864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Sidebar BG">
              <a:extLst>
                <a:ext uri="{FF2B5EF4-FFF2-40B4-BE49-F238E27FC236}">
                  <a16:creationId xmlns:a16="http://schemas.microsoft.com/office/drawing/2014/main" id="{56E1C4A5-3FB3-BE79-245A-409741F86561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2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 8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39" name="Tab 8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8728933 w 11636474"/>
                <a:gd name="connsiteY0" fmla="*/ 0 h 6403649"/>
                <a:gd name="connsiteX1" fmla="*/ 9735695 w 11636474"/>
                <a:gd name="connsiteY1" fmla="*/ 0 h 6403649"/>
                <a:gd name="connsiteX2" fmla="*/ 9830101 w 11636474"/>
                <a:gd name="connsiteY2" fmla="*/ 94406 h 6403649"/>
                <a:gd name="connsiteX3" fmla="*/ 9830101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8634527 w 11636474"/>
                <a:gd name="connsiteY8" fmla="*/ 255476 h 6403649"/>
                <a:gd name="connsiteX9" fmla="*/ 8634527 w 11636474"/>
                <a:gd name="connsiteY9" fmla="*/ 94406 h 6403649"/>
                <a:gd name="connsiteX10" fmla="*/ 8728933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8728933" y="0"/>
                  </a:moveTo>
                  <a:lnTo>
                    <a:pt x="9735695" y="0"/>
                  </a:lnTo>
                  <a:cubicBezTo>
                    <a:pt x="9787834" y="0"/>
                    <a:pt x="9830101" y="42267"/>
                    <a:pt x="9830101" y="94406"/>
                  </a:cubicBezTo>
                  <a:lnTo>
                    <a:pt x="9830101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8634527" y="255476"/>
                  </a:lnTo>
                  <a:lnTo>
                    <a:pt x="8634527" y="94406"/>
                  </a:lnTo>
                  <a:cubicBezTo>
                    <a:pt x="8634527" y="42267"/>
                    <a:pt x="8676794" y="0"/>
                    <a:pt x="8728933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Tab 8"/>
            <p:cNvSpPr txBox="1"/>
            <p:nvPr/>
          </p:nvSpPr>
          <p:spPr>
            <a:xfrm>
              <a:off x="9260615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8</a:t>
              </a:r>
            </a:p>
          </p:txBody>
        </p:sp>
      </p:grpSp>
      <p:grpSp>
        <p:nvGrpSpPr>
          <p:cNvPr id="4" name="Tab 7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1" name="Tab 7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7495404 w 11636474"/>
                <a:gd name="connsiteY0" fmla="*/ 0 h 6403649"/>
                <a:gd name="connsiteX1" fmla="*/ 8502166 w 11636474"/>
                <a:gd name="connsiteY1" fmla="*/ 0 h 6403649"/>
                <a:gd name="connsiteX2" fmla="*/ 8596572 w 11636474"/>
                <a:gd name="connsiteY2" fmla="*/ 94406 h 6403649"/>
                <a:gd name="connsiteX3" fmla="*/ 8596572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7400998 w 11636474"/>
                <a:gd name="connsiteY8" fmla="*/ 255476 h 6403649"/>
                <a:gd name="connsiteX9" fmla="*/ 7400998 w 11636474"/>
                <a:gd name="connsiteY9" fmla="*/ 94406 h 6403649"/>
                <a:gd name="connsiteX10" fmla="*/ 7495404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7495404" y="0"/>
                  </a:moveTo>
                  <a:lnTo>
                    <a:pt x="8502166" y="0"/>
                  </a:lnTo>
                  <a:cubicBezTo>
                    <a:pt x="8554305" y="0"/>
                    <a:pt x="8596572" y="42267"/>
                    <a:pt x="8596572" y="94406"/>
                  </a:cubicBezTo>
                  <a:lnTo>
                    <a:pt x="8596572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7400998" y="255476"/>
                  </a:lnTo>
                  <a:lnTo>
                    <a:pt x="7400998" y="94406"/>
                  </a:lnTo>
                  <a:cubicBezTo>
                    <a:pt x="7400998" y="42267"/>
                    <a:pt x="7443265" y="0"/>
                    <a:pt x="74954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9137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7</a:t>
              </a:r>
            </a:p>
          </p:txBody>
        </p:sp>
      </p:grpSp>
      <p:grpSp>
        <p:nvGrpSpPr>
          <p:cNvPr id="8" name="Tab 6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3" name="Tab 6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6261878 w 11636474"/>
                <a:gd name="connsiteY0" fmla="*/ 0 h 6403649"/>
                <a:gd name="connsiteX1" fmla="*/ 7268640 w 11636474"/>
                <a:gd name="connsiteY1" fmla="*/ 0 h 6403649"/>
                <a:gd name="connsiteX2" fmla="*/ 7363046 w 11636474"/>
                <a:gd name="connsiteY2" fmla="*/ 94406 h 6403649"/>
                <a:gd name="connsiteX3" fmla="*/ 7363046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6167472 w 11636474"/>
                <a:gd name="connsiteY8" fmla="*/ 255476 h 6403649"/>
                <a:gd name="connsiteX9" fmla="*/ 6167472 w 11636474"/>
                <a:gd name="connsiteY9" fmla="*/ 94406 h 6403649"/>
                <a:gd name="connsiteX10" fmla="*/ 6261878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6261878" y="0"/>
                  </a:moveTo>
                  <a:lnTo>
                    <a:pt x="7268640" y="0"/>
                  </a:lnTo>
                  <a:cubicBezTo>
                    <a:pt x="7320779" y="0"/>
                    <a:pt x="7363046" y="42267"/>
                    <a:pt x="7363046" y="94406"/>
                  </a:cubicBezTo>
                  <a:lnTo>
                    <a:pt x="7363046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6167472" y="255476"/>
                  </a:lnTo>
                  <a:lnTo>
                    <a:pt x="6167472" y="94406"/>
                  </a:lnTo>
                  <a:cubicBezTo>
                    <a:pt x="6167472" y="42267"/>
                    <a:pt x="6209739" y="0"/>
                    <a:pt x="6261878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09132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6</a:t>
              </a:r>
            </a:p>
          </p:txBody>
        </p:sp>
      </p:grpSp>
      <p:grpSp>
        <p:nvGrpSpPr>
          <p:cNvPr id="10" name="Tab 5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45" name="Tab 5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5028352 w 11636474"/>
                <a:gd name="connsiteY0" fmla="*/ 0 h 6403649"/>
                <a:gd name="connsiteX1" fmla="*/ 6035114 w 11636474"/>
                <a:gd name="connsiteY1" fmla="*/ 0 h 6403649"/>
                <a:gd name="connsiteX2" fmla="*/ 6129520 w 11636474"/>
                <a:gd name="connsiteY2" fmla="*/ 94406 h 6403649"/>
                <a:gd name="connsiteX3" fmla="*/ 6129520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4933946 w 11636474"/>
                <a:gd name="connsiteY8" fmla="*/ 255476 h 6403649"/>
                <a:gd name="connsiteX9" fmla="*/ 4933946 w 11636474"/>
                <a:gd name="connsiteY9" fmla="*/ 94406 h 6403649"/>
                <a:gd name="connsiteX10" fmla="*/ 5028352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5028352" y="0"/>
                  </a:moveTo>
                  <a:lnTo>
                    <a:pt x="6035114" y="0"/>
                  </a:lnTo>
                  <a:cubicBezTo>
                    <a:pt x="6087253" y="0"/>
                    <a:pt x="6129520" y="42267"/>
                    <a:pt x="6129520" y="94406"/>
                  </a:cubicBezTo>
                  <a:lnTo>
                    <a:pt x="6129520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4933946" y="255476"/>
                  </a:lnTo>
                  <a:lnTo>
                    <a:pt x="4933946" y="94406"/>
                  </a:lnTo>
                  <a:cubicBezTo>
                    <a:pt x="4933946" y="42267"/>
                    <a:pt x="4976213" y="0"/>
                    <a:pt x="502835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8870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F6A03-1CC0-AC4A-77E6-2A044073A87C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40" name="Group 39"/>
            <p:cNvGrpSpPr/>
            <p:nvPr/>
          </p:nvGrpSpPr>
          <p:grpSpPr>
            <a:xfrm>
              <a:off x="-18256" y="0"/>
              <a:ext cx="12228847" cy="6991002"/>
              <a:chOff x="-18256" y="0"/>
              <a:chExt cx="12228847" cy="6991002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Tab 4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49" name="Tab 4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3794826 w 11636474"/>
                    <a:gd name="connsiteY0" fmla="*/ 0 h 6403649"/>
                    <a:gd name="connsiteX1" fmla="*/ 4801588 w 11636474"/>
                    <a:gd name="connsiteY1" fmla="*/ 0 h 6403649"/>
                    <a:gd name="connsiteX2" fmla="*/ 4895994 w 11636474"/>
                    <a:gd name="connsiteY2" fmla="*/ 94406 h 6403649"/>
                    <a:gd name="connsiteX3" fmla="*/ 4895994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3700420 w 11636474"/>
                    <a:gd name="connsiteY8" fmla="*/ 255476 h 6403649"/>
                    <a:gd name="connsiteX9" fmla="*/ 3700420 w 11636474"/>
                    <a:gd name="connsiteY9" fmla="*/ 94406 h 6403649"/>
                    <a:gd name="connsiteX10" fmla="*/ 3794826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3794826" y="0"/>
                      </a:moveTo>
                      <a:lnTo>
                        <a:pt x="4801588" y="0"/>
                      </a:lnTo>
                      <a:cubicBezTo>
                        <a:pt x="4853727" y="0"/>
                        <a:pt x="4895994" y="42267"/>
                        <a:pt x="4895994" y="94406"/>
                      </a:cubicBezTo>
                      <a:lnTo>
                        <a:pt x="4895994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3700420" y="255476"/>
                      </a:lnTo>
                      <a:lnTo>
                        <a:pt x="3700420" y="94406"/>
                      </a:lnTo>
                      <a:cubicBezTo>
                        <a:pt x="3700420" y="42267"/>
                        <a:pt x="3742687" y="0"/>
                        <a:pt x="379482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88536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RDD DELIVERY</a:t>
                  </a:r>
                </a:p>
              </p:txBody>
            </p:sp>
          </p:grpSp>
          <p:grpSp>
            <p:nvGrpSpPr>
              <p:cNvPr id="18" name="Tab 3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1" name="Tab 3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2561300 w 11636474"/>
                    <a:gd name="connsiteY0" fmla="*/ 0 h 6403649"/>
                    <a:gd name="connsiteX1" fmla="*/ 3568062 w 11636474"/>
                    <a:gd name="connsiteY1" fmla="*/ 0 h 6403649"/>
                    <a:gd name="connsiteX2" fmla="*/ 3662468 w 11636474"/>
                    <a:gd name="connsiteY2" fmla="*/ 94406 h 6403649"/>
                    <a:gd name="connsiteX3" fmla="*/ 3662468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2466894 w 11636474"/>
                    <a:gd name="connsiteY8" fmla="*/ 255476 h 6403649"/>
                    <a:gd name="connsiteX9" fmla="*/ 2466894 w 11636474"/>
                    <a:gd name="connsiteY9" fmla="*/ 94406 h 6403649"/>
                    <a:gd name="connsiteX10" fmla="*/ 2561300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2561300" y="0"/>
                      </a:moveTo>
                      <a:lnTo>
                        <a:pt x="3568062" y="0"/>
                      </a:lnTo>
                      <a:cubicBezTo>
                        <a:pt x="3620201" y="0"/>
                        <a:pt x="3662468" y="42267"/>
                        <a:pt x="3662468" y="94406"/>
                      </a:cubicBezTo>
                      <a:lnTo>
                        <a:pt x="3662468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2466894" y="255476"/>
                      </a:lnTo>
                      <a:lnTo>
                        <a:pt x="2466894" y="94406"/>
                      </a:lnTo>
                      <a:cubicBezTo>
                        <a:pt x="2466894" y="42267"/>
                        <a:pt x="2509161" y="0"/>
                        <a:pt x="256130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090672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SOA DELIVERY</a:t>
                  </a:r>
                </a:p>
              </p:txBody>
            </p:sp>
          </p:grpSp>
          <p:grpSp>
            <p:nvGrpSpPr>
              <p:cNvPr id="38" name="Tab 1"/>
              <p:cNvGrpSpPr/>
              <p:nvPr/>
            </p:nvGrpSpPr>
            <p:grpSpPr>
              <a:xfrm>
                <a:off x="635225" y="454350"/>
                <a:ext cx="11521440" cy="6403650"/>
                <a:chOff x="635225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35225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40080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DISCREPANCIES</a:t>
                  </a:r>
                </a:p>
              </p:txBody>
            </p:sp>
          </p:grpSp>
          <p:grpSp>
            <p:nvGrpSpPr>
              <p:cNvPr id="20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 b="1" u="sng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dirty="0"/>
                    <a:t>QUALITY</a:t>
                  </a:r>
                </a:p>
              </p:txBody>
            </p:sp>
          </p:grpSp>
          <p:sp>
            <p:nvSpPr>
              <p:cNvPr id="21" name="PROPRIETARY INFORMATION"/>
              <p:cNvSpPr txBox="1"/>
              <p:nvPr/>
            </p:nvSpPr>
            <p:spPr>
              <a:xfrm>
                <a:off x="384351" y="6560115"/>
                <a:ext cx="11826240" cy="430887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PROPRIETARY INFORMATION - BUSINESS SENSITIVE</a:t>
                </a:r>
              </a:p>
              <a:p>
                <a:pPr algn="ctr"/>
                <a:endPara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07449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07449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332293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332293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69871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569871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Sidebar BG">
              <a:extLst>
                <a:ext uri="{FF2B5EF4-FFF2-40B4-BE49-F238E27FC236}">
                  <a16:creationId xmlns:a16="http://schemas.microsoft.com/office/drawing/2014/main" id="{0BB30074-ED34-3C45-0D2B-28D3855DB20F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0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ab 7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1" name="Tab 7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7495404 w 11636474"/>
                <a:gd name="connsiteY0" fmla="*/ 0 h 6403649"/>
                <a:gd name="connsiteX1" fmla="*/ 8502166 w 11636474"/>
                <a:gd name="connsiteY1" fmla="*/ 0 h 6403649"/>
                <a:gd name="connsiteX2" fmla="*/ 8596572 w 11636474"/>
                <a:gd name="connsiteY2" fmla="*/ 94406 h 6403649"/>
                <a:gd name="connsiteX3" fmla="*/ 8596572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7400998 w 11636474"/>
                <a:gd name="connsiteY8" fmla="*/ 255476 h 6403649"/>
                <a:gd name="connsiteX9" fmla="*/ 7400998 w 11636474"/>
                <a:gd name="connsiteY9" fmla="*/ 94406 h 6403649"/>
                <a:gd name="connsiteX10" fmla="*/ 7495404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7495404" y="0"/>
                  </a:moveTo>
                  <a:lnTo>
                    <a:pt x="8502166" y="0"/>
                  </a:lnTo>
                  <a:cubicBezTo>
                    <a:pt x="8554305" y="0"/>
                    <a:pt x="8596572" y="42267"/>
                    <a:pt x="8596572" y="94406"/>
                  </a:cubicBezTo>
                  <a:lnTo>
                    <a:pt x="8596572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7400998" y="255476"/>
                  </a:lnTo>
                  <a:lnTo>
                    <a:pt x="7400998" y="94406"/>
                  </a:lnTo>
                  <a:cubicBezTo>
                    <a:pt x="7400998" y="42267"/>
                    <a:pt x="7443265" y="0"/>
                    <a:pt x="74954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9137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7</a:t>
              </a:r>
            </a:p>
          </p:txBody>
        </p:sp>
      </p:grpSp>
      <p:grpSp>
        <p:nvGrpSpPr>
          <p:cNvPr id="8" name="Tab 6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3" name="Tab 6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6261878 w 11636474"/>
                <a:gd name="connsiteY0" fmla="*/ 0 h 6403649"/>
                <a:gd name="connsiteX1" fmla="*/ 7268640 w 11636474"/>
                <a:gd name="connsiteY1" fmla="*/ 0 h 6403649"/>
                <a:gd name="connsiteX2" fmla="*/ 7363046 w 11636474"/>
                <a:gd name="connsiteY2" fmla="*/ 94406 h 6403649"/>
                <a:gd name="connsiteX3" fmla="*/ 7363046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6167472 w 11636474"/>
                <a:gd name="connsiteY8" fmla="*/ 255476 h 6403649"/>
                <a:gd name="connsiteX9" fmla="*/ 6167472 w 11636474"/>
                <a:gd name="connsiteY9" fmla="*/ 94406 h 6403649"/>
                <a:gd name="connsiteX10" fmla="*/ 6261878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6261878" y="0"/>
                  </a:moveTo>
                  <a:lnTo>
                    <a:pt x="7268640" y="0"/>
                  </a:lnTo>
                  <a:cubicBezTo>
                    <a:pt x="7320779" y="0"/>
                    <a:pt x="7363046" y="42267"/>
                    <a:pt x="7363046" y="94406"/>
                  </a:cubicBezTo>
                  <a:lnTo>
                    <a:pt x="7363046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6167472" y="255476"/>
                  </a:lnTo>
                  <a:lnTo>
                    <a:pt x="6167472" y="94406"/>
                  </a:lnTo>
                  <a:cubicBezTo>
                    <a:pt x="6167472" y="42267"/>
                    <a:pt x="6209739" y="0"/>
                    <a:pt x="6261878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09132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6</a:t>
              </a:r>
            </a:p>
          </p:txBody>
        </p:sp>
      </p:grpSp>
      <p:grpSp>
        <p:nvGrpSpPr>
          <p:cNvPr id="10" name="Tab 5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45" name="Tab 5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5028352 w 11636474"/>
                <a:gd name="connsiteY0" fmla="*/ 0 h 6403649"/>
                <a:gd name="connsiteX1" fmla="*/ 6035114 w 11636474"/>
                <a:gd name="connsiteY1" fmla="*/ 0 h 6403649"/>
                <a:gd name="connsiteX2" fmla="*/ 6129520 w 11636474"/>
                <a:gd name="connsiteY2" fmla="*/ 94406 h 6403649"/>
                <a:gd name="connsiteX3" fmla="*/ 6129520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4933946 w 11636474"/>
                <a:gd name="connsiteY8" fmla="*/ 255476 h 6403649"/>
                <a:gd name="connsiteX9" fmla="*/ 4933946 w 11636474"/>
                <a:gd name="connsiteY9" fmla="*/ 94406 h 6403649"/>
                <a:gd name="connsiteX10" fmla="*/ 5028352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5028352" y="0"/>
                  </a:moveTo>
                  <a:lnTo>
                    <a:pt x="6035114" y="0"/>
                  </a:lnTo>
                  <a:cubicBezTo>
                    <a:pt x="6087253" y="0"/>
                    <a:pt x="6129520" y="42267"/>
                    <a:pt x="6129520" y="94406"/>
                  </a:cubicBezTo>
                  <a:lnTo>
                    <a:pt x="6129520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4933946" y="255476"/>
                  </a:lnTo>
                  <a:lnTo>
                    <a:pt x="4933946" y="94406"/>
                  </a:lnTo>
                  <a:cubicBezTo>
                    <a:pt x="4933946" y="42267"/>
                    <a:pt x="4976213" y="0"/>
                    <a:pt x="502835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8870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A991EB-9955-1EE7-7637-829C0E24FEF4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A71E4F-6749-DD3B-59FE-1A5BDAF2F5AE}"/>
                </a:ext>
              </a:extLst>
            </p:cNvPr>
            <p:cNvGrpSpPr/>
            <p:nvPr/>
          </p:nvGrpSpPr>
          <p:grpSpPr>
            <a:xfrm>
              <a:off x="-31097" y="-40879"/>
              <a:ext cx="12241690" cy="6966611"/>
              <a:chOff x="-31097" y="-40879"/>
              <a:chExt cx="12241690" cy="6966611"/>
            </a:xfrm>
          </p:grpSpPr>
          <p:grpSp>
            <p:nvGrpSpPr>
              <p:cNvPr id="3" name="Tab 8"/>
              <p:cNvGrpSpPr/>
              <p:nvPr/>
            </p:nvGrpSpPr>
            <p:grpSpPr>
              <a:xfrm>
                <a:off x="635225" y="454350"/>
                <a:ext cx="11522864" cy="6400800"/>
                <a:chOff x="635225" y="454350"/>
                <a:chExt cx="11522864" cy="6400800"/>
              </a:xfrm>
            </p:grpSpPr>
            <p:sp>
              <p:nvSpPr>
                <p:cNvPr id="39" name="Tab 8"/>
                <p:cNvSpPr/>
                <p:nvPr/>
              </p:nvSpPr>
              <p:spPr>
                <a:xfrm>
                  <a:off x="635225" y="454350"/>
                  <a:ext cx="11522864" cy="6400800"/>
                </a:xfrm>
                <a:custGeom>
                  <a:avLst/>
                  <a:gdLst>
                    <a:gd name="connsiteX0" fmla="*/ 8728933 w 11636474"/>
                    <a:gd name="connsiteY0" fmla="*/ 0 h 6403649"/>
                    <a:gd name="connsiteX1" fmla="*/ 9735695 w 11636474"/>
                    <a:gd name="connsiteY1" fmla="*/ 0 h 6403649"/>
                    <a:gd name="connsiteX2" fmla="*/ 9830101 w 11636474"/>
                    <a:gd name="connsiteY2" fmla="*/ 94406 h 6403649"/>
                    <a:gd name="connsiteX3" fmla="*/ 9830101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8634527 w 11636474"/>
                    <a:gd name="connsiteY8" fmla="*/ 255476 h 6403649"/>
                    <a:gd name="connsiteX9" fmla="*/ 8634527 w 11636474"/>
                    <a:gd name="connsiteY9" fmla="*/ 94406 h 6403649"/>
                    <a:gd name="connsiteX10" fmla="*/ 8728933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8728933" y="0"/>
                      </a:moveTo>
                      <a:lnTo>
                        <a:pt x="9735695" y="0"/>
                      </a:lnTo>
                      <a:cubicBezTo>
                        <a:pt x="9787834" y="0"/>
                        <a:pt x="9830101" y="42267"/>
                        <a:pt x="9830101" y="94406"/>
                      </a:cubicBezTo>
                      <a:lnTo>
                        <a:pt x="9830101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8634527" y="255476"/>
                      </a:lnTo>
                      <a:lnTo>
                        <a:pt x="8634527" y="94406"/>
                      </a:lnTo>
                      <a:cubicBezTo>
                        <a:pt x="8634527" y="42267"/>
                        <a:pt x="8676794" y="0"/>
                        <a:pt x="8728933" y="0"/>
                      </a:cubicBez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Box Tab 8"/>
                <p:cNvSpPr txBox="1"/>
                <p:nvPr/>
              </p:nvSpPr>
              <p:spPr>
                <a:xfrm>
                  <a:off x="9260615" y="464421"/>
                  <a:ext cx="10582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Tab 8</a:t>
                  </a:r>
                </a:p>
              </p:txBody>
            </p:sp>
          </p:grpSp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Tab 4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49" name="Tab 4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3794826 w 11636474"/>
                    <a:gd name="connsiteY0" fmla="*/ 0 h 6403649"/>
                    <a:gd name="connsiteX1" fmla="*/ 4801588 w 11636474"/>
                    <a:gd name="connsiteY1" fmla="*/ 0 h 6403649"/>
                    <a:gd name="connsiteX2" fmla="*/ 4895994 w 11636474"/>
                    <a:gd name="connsiteY2" fmla="*/ 94406 h 6403649"/>
                    <a:gd name="connsiteX3" fmla="*/ 4895994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3700420 w 11636474"/>
                    <a:gd name="connsiteY8" fmla="*/ 255476 h 6403649"/>
                    <a:gd name="connsiteX9" fmla="*/ 3700420 w 11636474"/>
                    <a:gd name="connsiteY9" fmla="*/ 94406 h 6403649"/>
                    <a:gd name="connsiteX10" fmla="*/ 3794826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3794826" y="0"/>
                      </a:moveTo>
                      <a:lnTo>
                        <a:pt x="4801588" y="0"/>
                      </a:lnTo>
                      <a:cubicBezTo>
                        <a:pt x="4853727" y="0"/>
                        <a:pt x="4895994" y="42267"/>
                        <a:pt x="4895994" y="94406"/>
                      </a:cubicBezTo>
                      <a:lnTo>
                        <a:pt x="4895994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3700420" y="255476"/>
                      </a:lnTo>
                      <a:lnTo>
                        <a:pt x="3700420" y="94406"/>
                      </a:lnTo>
                      <a:cubicBezTo>
                        <a:pt x="3700420" y="42267"/>
                        <a:pt x="3742687" y="0"/>
                        <a:pt x="379482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88536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RDD DELIVERY</a:t>
                  </a:r>
                </a:p>
              </p:txBody>
            </p:sp>
          </p:grpSp>
          <p:grpSp>
            <p:nvGrpSpPr>
              <p:cNvPr id="20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dirty="0"/>
                    <a:t>QUALITY</a:t>
                  </a:r>
                </a:p>
              </p:txBody>
            </p:sp>
          </p:grpSp>
          <p:grpSp>
            <p:nvGrpSpPr>
              <p:cNvPr id="38" name="Tab 1"/>
              <p:cNvGrpSpPr/>
              <p:nvPr/>
            </p:nvGrpSpPr>
            <p:grpSpPr>
              <a:xfrm>
                <a:off x="635225" y="454350"/>
                <a:ext cx="11521440" cy="6403650"/>
                <a:chOff x="635225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35225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40080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DISCREPANCIES</a:t>
                  </a:r>
                </a:p>
              </p:txBody>
            </p:sp>
          </p:grpSp>
          <p:grpSp>
            <p:nvGrpSpPr>
              <p:cNvPr id="25" name="Tab 3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1" name="Tab 3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2561300 w 11636474"/>
                    <a:gd name="connsiteY0" fmla="*/ 0 h 6403649"/>
                    <a:gd name="connsiteX1" fmla="*/ 3568062 w 11636474"/>
                    <a:gd name="connsiteY1" fmla="*/ 0 h 6403649"/>
                    <a:gd name="connsiteX2" fmla="*/ 3662468 w 11636474"/>
                    <a:gd name="connsiteY2" fmla="*/ 94406 h 6403649"/>
                    <a:gd name="connsiteX3" fmla="*/ 3662468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2466894 w 11636474"/>
                    <a:gd name="connsiteY8" fmla="*/ 255476 h 6403649"/>
                    <a:gd name="connsiteX9" fmla="*/ 2466894 w 11636474"/>
                    <a:gd name="connsiteY9" fmla="*/ 94406 h 6403649"/>
                    <a:gd name="connsiteX10" fmla="*/ 2561300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2561300" y="0"/>
                      </a:moveTo>
                      <a:lnTo>
                        <a:pt x="3568062" y="0"/>
                      </a:lnTo>
                      <a:cubicBezTo>
                        <a:pt x="3620201" y="0"/>
                        <a:pt x="3662468" y="42267"/>
                        <a:pt x="3662468" y="94406"/>
                      </a:cubicBezTo>
                      <a:lnTo>
                        <a:pt x="3662468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2466894" y="255476"/>
                      </a:lnTo>
                      <a:lnTo>
                        <a:pt x="2466894" y="94406"/>
                      </a:lnTo>
                      <a:cubicBezTo>
                        <a:pt x="2466894" y="42267"/>
                        <a:pt x="2509161" y="0"/>
                        <a:pt x="2561300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090672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u="sng" dirty="0"/>
                    <a:t>SOA DELIVERY</a:t>
                  </a:r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807449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07449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332293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332293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69871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Sidebar BG">
                <a:extLst>
                  <a:ext uri="{FF2B5EF4-FFF2-40B4-BE49-F238E27FC236}">
                    <a16:creationId xmlns:a16="http://schemas.microsoft.com/office/drawing/2014/main" id="{B8A7E085-77AA-C4F3-95A9-4269B3B56D11}"/>
                  </a:ext>
                </a:extLst>
              </p:cNvPr>
              <p:cNvSpPr/>
              <p:nvPr/>
            </p:nvSpPr>
            <p:spPr>
              <a:xfrm rot="16200000">
                <a:off x="5874304" y="-5946280"/>
                <a:ext cx="430887" cy="12241690"/>
              </a:xfrm>
              <a:prstGeom prst="rect">
                <a:avLst/>
              </a:prstGeom>
              <a:gradFill>
                <a:gsLst>
                  <a:gs pos="2000">
                    <a:srgbClr val="141F48"/>
                  </a:gs>
                  <a:gs pos="59000">
                    <a:schemeClr val="accent1">
                      <a:lumMod val="45000"/>
                      <a:lumOff val="55000"/>
                    </a:schemeClr>
                  </a:gs>
                  <a:gs pos="81000">
                    <a:schemeClr val="accent1">
                      <a:lumMod val="45000"/>
                      <a:lumOff val="55000"/>
                    </a:schemeClr>
                  </a:gs>
                  <a:gs pos="90000">
                    <a:srgbClr val="FFFFF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PROPRIETARY INFORMATION"/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 8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39" name="Tab 8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8728933 w 11636474"/>
                <a:gd name="connsiteY0" fmla="*/ 0 h 6403649"/>
                <a:gd name="connsiteX1" fmla="*/ 9735695 w 11636474"/>
                <a:gd name="connsiteY1" fmla="*/ 0 h 6403649"/>
                <a:gd name="connsiteX2" fmla="*/ 9830101 w 11636474"/>
                <a:gd name="connsiteY2" fmla="*/ 94406 h 6403649"/>
                <a:gd name="connsiteX3" fmla="*/ 9830101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8634527 w 11636474"/>
                <a:gd name="connsiteY8" fmla="*/ 255476 h 6403649"/>
                <a:gd name="connsiteX9" fmla="*/ 8634527 w 11636474"/>
                <a:gd name="connsiteY9" fmla="*/ 94406 h 6403649"/>
                <a:gd name="connsiteX10" fmla="*/ 8728933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8728933" y="0"/>
                  </a:moveTo>
                  <a:lnTo>
                    <a:pt x="9735695" y="0"/>
                  </a:lnTo>
                  <a:cubicBezTo>
                    <a:pt x="9787834" y="0"/>
                    <a:pt x="9830101" y="42267"/>
                    <a:pt x="9830101" y="94406"/>
                  </a:cubicBezTo>
                  <a:lnTo>
                    <a:pt x="9830101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8634527" y="255476"/>
                  </a:lnTo>
                  <a:lnTo>
                    <a:pt x="8634527" y="94406"/>
                  </a:lnTo>
                  <a:cubicBezTo>
                    <a:pt x="8634527" y="42267"/>
                    <a:pt x="8676794" y="0"/>
                    <a:pt x="8728933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Tab 8"/>
            <p:cNvSpPr txBox="1"/>
            <p:nvPr/>
          </p:nvSpPr>
          <p:spPr>
            <a:xfrm>
              <a:off x="9260615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8</a:t>
              </a:r>
            </a:p>
          </p:txBody>
        </p:sp>
      </p:grpSp>
      <p:grpSp>
        <p:nvGrpSpPr>
          <p:cNvPr id="4" name="Tab 7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1" name="Tab 7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7495404 w 11636474"/>
                <a:gd name="connsiteY0" fmla="*/ 0 h 6403649"/>
                <a:gd name="connsiteX1" fmla="*/ 8502166 w 11636474"/>
                <a:gd name="connsiteY1" fmla="*/ 0 h 6403649"/>
                <a:gd name="connsiteX2" fmla="*/ 8596572 w 11636474"/>
                <a:gd name="connsiteY2" fmla="*/ 94406 h 6403649"/>
                <a:gd name="connsiteX3" fmla="*/ 8596572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7400998 w 11636474"/>
                <a:gd name="connsiteY8" fmla="*/ 255476 h 6403649"/>
                <a:gd name="connsiteX9" fmla="*/ 7400998 w 11636474"/>
                <a:gd name="connsiteY9" fmla="*/ 94406 h 6403649"/>
                <a:gd name="connsiteX10" fmla="*/ 7495404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7495404" y="0"/>
                  </a:moveTo>
                  <a:lnTo>
                    <a:pt x="8502166" y="0"/>
                  </a:lnTo>
                  <a:cubicBezTo>
                    <a:pt x="8554305" y="0"/>
                    <a:pt x="8596572" y="42267"/>
                    <a:pt x="8596572" y="94406"/>
                  </a:cubicBezTo>
                  <a:lnTo>
                    <a:pt x="8596572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7400998" y="255476"/>
                  </a:lnTo>
                  <a:lnTo>
                    <a:pt x="7400998" y="94406"/>
                  </a:lnTo>
                  <a:cubicBezTo>
                    <a:pt x="7400998" y="42267"/>
                    <a:pt x="7443265" y="0"/>
                    <a:pt x="74954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9137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7</a:t>
              </a:r>
            </a:p>
          </p:txBody>
        </p:sp>
      </p:grpSp>
      <p:grpSp>
        <p:nvGrpSpPr>
          <p:cNvPr id="8" name="Tab 6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3" name="Tab 6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6261878 w 11636474"/>
                <a:gd name="connsiteY0" fmla="*/ 0 h 6403649"/>
                <a:gd name="connsiteX1" fmla="*/ 7268640 w 11636474"/>
                <a:gd name="connsiteY1" fmla="*/ 0 h 6403649"/>
                <a:gd name="connsiteX2" fmla="*/ 7363046 w 11636474"/>
                <a:gd name="connsiteY2" fmla="*/ 94406 h 6403649"/>
                <a:gd name="connsiteX3" fmla="*/ 7363046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6167472 w 11636474"/>
                <a:gd name="connsiteY8" fmla="*/ 255476 h 6403649"/>
                <a:gd name="connsiteX9" fmla="*/ 6167472 w 11636474"/>
                <a:gd name="connsiteY9" fmla="*/ 94406 h 6403649"/>
                <a:gd name="connsiteX10" fmla="*/ 6261878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6261878" y="0"/>
                  </a:moveTo>
                  <a:lnTo>
                    <a:pt x="7268640" y="0"/>
                  </a:lnTo>
                  <a:cubicBezTo>
                    <a:pt x="7320779" y="0"/>
                    <a:pt x="7363046" y="42267"/>
                    <a:pt x="7363046" y="94406"/>
                  </a:cubicBezTo>
                  <a:lnTo>
                    <a:pt x="7363046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6167472" y="255476"/>
                  </a:lnTo>
                  <a:lnTo>
                    <a:pt x="6167472" y="94406"/>
                  </a:lnTo>
                  <a:cubicBezTo>
                    <a:pt x="6167472" y="42267"/>
                    <a:pt x="6209739" y="0"/>
                    <a:pt x="6261878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09132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6</a:t>
              </a:r>
            </a:p>
          </p:txBody>
        </p:sp>
      </p:grpSp>
      <p:grpSp>
        <p:nvGrpSpPr>
          <p:cNvPr id="10" name="Tab 5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45" name="Tab 5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5028352 w 11636474"/>
                <a:gd name="connsiteY0" fmla="*/ 0 h 6403649"/>
                <a:gd name="connsiteX1" fmla="*/ 6035114 w 11636474"/>
                <a:gd name="connsiteY1" fmla="*/ 0 h 6403649"/>
                <a:gd name="connsiteX2" fmla="*/ 6129520 w 11636474"/>
                <a:gd name="connsiteY2" fmla="*/ 94406 h 6403649"/>
                <a:gd name="connsiteX3" fmla="*/ 6129520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4933946 w 11636474"/>
                <a:gd name="connsiteY8" fmla="*/ 255476 h 6403649"/>
                <a:gd name="connsiteX9" fmla="*/ 4933946 w 11636474"/>
                <a:gd name="connsiteY9" fmla="*/ 94406 h 6403649"/>
                <a:gd name="connsiteX10" fmla="*/ 5028352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5028352" y="0"/>
                  </a:moveTo>
                  <a:lnTo>
                    <a:pt x="6035114" y="0"/>
                  </a:lnTo>
                  <a:cubicBezTo>
                    <a:pt x="6087253" y="0"/>
                    <a:pt x="6129520" y="42267"/>
                    <a:pt x="6129520" y="94406"/>
                  </a:cubicBezTo>
                  <a:lnTo>
                    <a:pt x="6129520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4933946" y="255476"/>
                  </a:lnTo>
                  <a:lnTo>
                    <a:pt x="4933946" y="94406"/>
                  </a:lnTo>
                  <a:cubicBezTo>
                    <a:pt x="4933946" y="42267"/>
                    <a:pt x="4976213" y="0"/>
                    <a:pt x="502835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8870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BDE33E-A94B-BAD0-8E5C-71C98C7476A5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27" name="Group 26"/>
            <p:cNvGrpSpPr/>
            <p:nvPr/>
          </p:nvGrpSpPr>
          <p:grpSpPr>
            <a:xfrm>
              <a:off x="-18256" y="0"/>
              <a:ext cx="12228847" cy="6991002"/>
              <a:chOff x="-18256" y="0"/>
              <a:chExt cx="12228847" cy="6991002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Tab 3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1" name="Tab 3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2561300 w 11636474"/>
                    <a:gd name="connsiteY0" fmla="*/ 0 h 6403649"/>
                    <a:gd name="connsiteX1" fmla="*/ 3568062 w 11636474"/>
                    <a:gd name="connsiteY1" fmla="*/ 0 h 6403649"/>
                    <a:gd name="connsiteX2" fmla="*/ 3662468 w 11636474"/>
                    <a:gd name="connsiteY2" fmla="*/ 94406 h 6403649"/>
                    <a:gd name="connsiteX3" fmla="*/ 3662468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2466894 w 11636474"/>
                    <a:gd name="connsiteY8" fmla="*/ 255476 h 6403649"/>
                    <a:gd name="connsiteX9" fmla="*/ 2466894 w 11636474"/>
                    <a:gd name="connsiteY9" fmla="*/ 94406 h 6403649"/>
                    <a:gd name="connsiteX10" fmla="*/ 2561300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2561300" y="0"/>
                      </a:moveTo>
                      <a:lnTo>
                        <a:pt x="3568062" y="0"/>
                      </a:lnTo>
                      <a:cubicBezTo>
                        <a:pt x="3620201" y="0"/>
                        <a:pt x="3662468" y="42267"/>
                        <a:pt x="3662468" y="94406"/>
                      </a:cubicBezTo>
                      <a:lnTo>
                        <a:pt x="3662468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2466894" y="255476"/>
                      </a:lnTo>
                      <a:lnTo>
                        <a:pt x="2466894" y="94406"/>
                      </a:lnTo>
                      <a:cubicBezTo>
                        <a:pt x="2466894" y="42267"/>
                        <a:pt x="2509161" y="0"/>
                        <a:pt x="256130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090672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SOA DELIVERY</a:t>
                  </a:r>
                </a:p>
              </p:txBody>
            </p:sp>
          </p:grpSp>
          <p:grpSp>
            <p:nvGrpSpPr>
              <p:cNvPr id="20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 b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dirty="0"/>
                    <a:t>QUALITY</a:t>
                  </a:r>
                </a:p>
              </p:txBody>
            </p:sp>
          </p:grpSp>
          <p:grpSp>
            <p:nvGrpSpPr>
              <p:cNvPr id="38" name="Tab 1"/>
              <p:cNvGrpSpPr/>
              <p:nvPr/>
            </p:nvGrpSpPr>
            <p:grpSpPr>
              <a:xfrm>
                <a:off x="635225" y="454350"/>
                <a:ext cx="11521440" cy="6403650"/>
                <a:chOff x="635225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35225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40080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DISCREPANCIES</a:t>
                  </a:r>
                </a:p>
              </p:txBody>
            </p:sp>
          </p:grpSp>
          <p:grpSp>
            <p:nvGrpSpPr>
              <p:cNvPr id="18" name="Tab 4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49" name="Tab 4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3794826 w 11636474"/>
                    <a:gd name="connsiteY0" fmla="*/ 0 h 6403649"/>
                    <a:gd name="connsiteX1" fmla="*/ 4801588 w 11636474"/>
                    <a:gd name="connsiteY1" fmla="*/ 0 h 6403649"/>
                    <a:gd name="connsiteX2" fmla="*/ 4895994 w 11636474"/>
                    <a:gd name="connsiteY2" fmla="*/ 94406 h 6403649"/>
                    <a:gd name="connsiteX3" fmla="*/ 4895994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3700420 w 11636474"/>
                    <a:gd name="connsiteY8" fmla="*/ 255476 h 6403649"/>
                    <a:gd name="connsiteX9" fmla="*/ 3700420 w 11636474"/>
                    <a:gd name="connsiteY9" fmla="*/ 94406 h 6403649"/>
                    <a:gd name="connsiteX10" fmla="*/ 3794826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3794826" y="0"/>
                      </a:moveTo>
                      <a:lnTo>
                        <a:pt x="4801588" y="0"/>
                      </a:lnTo>
                      <a:cubicBezTo>
                        <a:pt x="4853727" y="0"/>
                        <a:pt x="4895994" y="42267"/>
                        <a:pt x="4895994" y="94406"/>
                      </a:cubicBezTo>
                      <a:lnTo>
                        <a:pt x="4895994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3700420" y="255476"/>
                      </a:lnTo>
                      <a:lnTo>
                        <a:pt x="3700420" y="94406"/>
                      </a:lnTo>
                      <a:cubicBezTo>
                        <a:pt x="3700420" y="42267"/>
                        <a:pt x="3742687" y="0"/>
                        <a:pt x="3794826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88536" y="464421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u="sng" dirty="0"/>
                    <a:t>RDD DELIVERY</a:t>
                  </a:r>
                </a:p>
              </p:txBody>
            </p:sp>
          </p:grpSp>
          <p:sp>
            <p:nvSpPr>
              <p:cNvPr id="21" name="PROPRIETARY INFORMATION"/>
              <p:cNvSpPr txBox="1"/>
              <p:nvPr/>
            </p:nvSpPr>
            <p:spPr>
              <a:xfrm>
                <a:off x="384351" y="6560115"/>
                <a:ext cx="11826240" cy="430887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PROPRIETARY INFORMATION - BUSINESS SENSITIVE</a:t>
                </a:r>
              </a:p>
              <a:p>
                <a:pPr algn="ctr"/>
                <a:endPara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07449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07449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332293" y="3745813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332293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69871" y="808268"/>
                <a:ext cx="3657600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Sidebar BG">
              <a:extLst>
                <a:ext uri="{FF2B5EF4-FFF2-40B4-BE49-F238E27FC236}">
                  <a16:creationId xmlns:a16="http://schemas.microsoft.com/office/drawing/2014/main" id="{E0421206-F105-8707-A4E5-78DD1EDDEA2B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4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 8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39" name="Tab 8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8728933 w 11636474"/>
                <a:gd name="connsiteY0" fmla="*/ 0 h 6403649"/>
                <a:gd name="connsiteX1" fmla="*/ 9735695 w 11636474"/>
                <a:gd name="connsiteY1" fmla="*/ 0 h 6403649"/>
                <a:gd name="connsiteX2" fmla="*/ 9830101 w 11636474"/>
                <a:gd name="connsiteY2" fmla="*/ 94406 h 6403649"/>
                <a:gd name="connsiteX3" fmla="*/ 9830101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8634527 w 11636474"/>
                <a:gd name="connsiteY8" fmla="*/ 255476 h 6403649"/>
                <a:gd name="connsiteX9" fmla="*/ 8634527 w 11636474"/>
                <a:gd name="connsiteY9" fmla="*/ 94406 h 6403649"/>
                <a:gd name="connsiteX10" fmla="*/ 8728933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8728933" y="0"/>
                  </a:moveTo>
                  <a:lnTo>
                    <a:pt x="9735695" y="0"/>
                  </a:lnTo>
                  <a:cubicBezTo>
                    <a:pt x="9787834" y="0"/>
                    <a:pt x="9830101" y="42267"/>
                    <a:pt x="9830101" y="94406"/>
                  </a:cubicBezTo>
                  <a:lnTo>
                    <a:pt x="9830101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8634527" y="255476"/>
                  </a:lnTo>
                  <a:lnTo>
                    <a:pt x="8634527" y="94406"/>
                  </a:lnTo>
                  <a:cubicBezTo>
                    <a:pt x="8634527" y="42267"/>
                    <a:pt x="8676794" y="0"/>
                    <a:pt x="8728933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Tab 8"/>
            <p:cNvSpPr txBox="1"/>
            <p:nvPr/>
          </p:nvSpPr>
          <p:spPr>
            <a:xfrm>
              <a:off x="9260615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8</a:t>
              </a:r>
            </a:p>
          </p:txBody>
        </p:sp>
      </p:grpSp>
      <p:grpSp>
        <p:nvGrpSpPr>
          <p:cNvPr id="4" name="Tab 7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1" name="Tab 7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7495404 w 11636474"/>
                <a:gd name="connsiteY0" fmla="*/ 0 h 6403649"/>
                <a:gd name="connsiteX1" fmla="*/ 8502166 w 11636474"/>
                <a:gd name="connsiteY1" fmla="*/ 0 h 6403649"/>
                <a:gd name="connsiteX2" fmla="*/ 8596572 w 11636474"/>
                <a:gd name="connsiteY2" fmla="*/ 94406 h 6403649"/>
                <a:gd name="connsiteX3" fmla="*/ 8596572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7400998 w 11636474"/>
                <a:gd name="connsiteY8" fmla="*/ 255476 h 6403649"/>
                <a:gd name="connsiteX9" fmla="*/ 7400998 w 11636474"/>
                <a:gd name="connsiteY9" fmla="*/ 94406 h 6403649"/>
                <a:gd name="connsiteX10" fmla="*/ 7495404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7495404" y="0"/>
                  </a:moveTo>
                  <a:lnTo>
                    <a:pt x="8502166" y="0"/>
                  </a:lnTo>
                  <a:cubicBezTo>
                    <a:pt x="8554305" y="0"/>
                    <a:pt x="8596572" y="42267"/>
                    <a:pt x="8596572" y="94406"/>
                  </a:cubicBezTo>
                  <a:lnTo>
                    <a:pt x="8596572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7400998" y="255476"/>
                  </a:lnTo>
                  <a:lnTo>
                    <a:pt x="7400998" y="94406"/>
                  </a:lnTo>
                  <a:cubicBezTo>
                    <a:pt x="7400998" y="42267"/>
                    <a:pt x="7443265" y="0"/>
                    <a:pt x="74954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9137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7</a:t>
              </a:r>
            </a:p>
          </p:txBody>
        </p:sp>
      </p:grpSp>
      <p:grpSp>
        <p:nvGrpSpPr>
          <p:cNvPr id="8" name="Tab 6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3" name="Tab 6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6261878 w 11636474"/>
                <a:gd name="connsiteY0" fmla="*/ 0 h 6403649"/>
                <a:gd name="connsiteX1" fmla="*/ 7268640 w 11636474"/>
                <a:gd name="connsiteY1" fmla="*/ 0 h 6403649"/>
                <a:gd name="connsiteX2" fmla="*/ 7363046 w 11636474"/>
                <a:gd name="connsiteY2" fmla="*/ 94406 h 6403649"/>
                <a:gd name="connsiteX3" fmla="*/ 7363046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6167472 w 11636474"/>
                <a:gd name="connsiteY8" fmla="*/ 255476 h 6403649"/>
                <a:gd name="connsiteX9" fmla="*/ 6167472 w 11636474"/>
                <a:gd name="connsiteY9" fmla="*/ 94406 h 6403649"/>
                <a:gd name="connsiteX10" fmla="*/ 6261878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6261878" y="0"/>
                  </a:moveTo>
                  <a:lnTo>
                    <a:pt x="7268640" y="0"/>
                  </a:lnTo>
                  <a:cubicBezTo>
                    <a:pt x="7320779" y="0"/>
                    <a:pt x="7363046" y="42267"/>
                    <a:pt x="7363046" y="94406"/>
                  </a:cubicBezTo>
                  <a:lnTo>
                    <a:pt x="7363046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6167472" y="255476"/>
                  </a:lnTo>
                  <a:lnTo>
                    <a:pt x="6167472" y="94406"/>
                  </a:lnTo>
                  <a:cubicBezTo>
                    <a:pt x="6167472" y="42267"/>
                    <a:pt x="6209739" y="0"/>
                    <a:pt x="6261878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09132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6</a:t>
              </a:r>
            </a:p>
          </p:txBody>
        </p:sp>
      </p:grpSp>
      <p:grpSp>
        <p:nvGrpSpPr>
          <p:cNvPr id="10" name="Tab 5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45" name="Tab 5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5028352 w 11636474"/>
                <a:gd name="connsiteY0" fmla="*/ 0 h 6403649"/>
                <a:gd name="connsiteX1" fmla="*/ 6035114 w 11636474"/>
                <a:gd name="connsiteY1" fmla="*/ 0 h 6403649"/>
                <a:gd name="connsiteX2" fmla="*/ 6129520 w 11636474"/>
                <a:gd name="connsiteY2" fmla="*/ 94406 h 6403649"/>
                <a:gd name="connsiteX3" fmla="*/ 6129520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4933946 w 11636474"/>
                <a:gd name="connsiteY8" fmla="*/ 255476 h 6403649"/>
                <a:gd name="connsiteX9" fmla="*/ 4933946 w 11636474"/>
                <a:gd name="connsiteY9" fmla="*/ 94406 h 6403649"/>
                <a:gd name="connsiteX10" fmla="*/ 5028352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5028352" y="0"/>
                  </a:moveTo>
                  <a:lnTo>
                    <a:pt x="6035114" y="0"/>
                  </a:lnTo>
                  <a:cubicBezTo>
                    <a:pt x="6087253" y="0"/>
                    <a:pt x="6129520" y="42267"/>
                    <a:pt x="6129520" y="94406"/>
                  </a:cubicBezTo>
                  <a:lnTo>
                    <a:pt x="6129520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4933946" y="255476"/>
                  </a:lnTo>
                  <a:lnTo>
                    <a:pt x="4933946" y="94406"/>
                  </a:lnTo>
                  <a:cubicBezTo>
                    <a:pt x="4933946" y="42267"/>
                    <a:pt x="4976213" y="0"/>
                    <a:pt x="502835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8870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5</a:t>
              </a:r>
            </a:p>
          </p:txBody>
        </p:sp>
      </p:grpSp>
      <p:grpSp>
        <p:nvGrpSpPr>
          <p:cNvPr id="15" name="Tab 4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9" name="Tab 4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3794826 w 11636474"/>
                <a:gd name="connsiteY0" fmla="*/ 0 h 6403649"/>
                <a:gd name="connsiteX1" fmla="*/ 4801588 w 11636474"/>
                <a:gd name="connsiteY1" fmla="*/ 0 h 6403649"/>
                <a:gd name="connsiteX2" fmla="*/ 4895994 w 11636474"/>
                <a:gd name="connsiteY2" fmla="*/ 94406 h 6403649"/>
                <a:gd name="connsiteX3" fmla="*/ 4895994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3700420 w 11636474"/>
                <a:gd name="connsiteY8" fmla="*/ 255476 h 6403649"/>
                <a:gd name="connsiteX9" fmla="*/ 3700420 w 11636474"/>
                <a:gd name="connsiteY9" fmla="*/ 94406 h 6403649"/>
                <a:gd name="connsiteX10" fmla="*/ 3794826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3794826" y="0"/>
                  </a:moveTo>
                  <a:lnTo>
                    <a:pt x="4801588" y="0"/>
                  </a:lnTo>
                  <a:cubicBezTo>
                    <a:pt x="4853727" y="0"/>
                    <a:pt x="4895994" y="42267"/>
                    <a:pt x="4895994" y="94406"/>
                  </a:cubicBezTo>
                  <a:lnTo>
                    <a:pt x="4895994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3700420" y="255476"/>
                  </a:lnTo>
                  <a:lnTo>
                    <a:pt x="3700420" y="94406"/>
                  </a:lnTo>
                  <a:cubicBezTo>
                    <a:pt x="3700420" y="42267"/>
                    <a:pt x="3742687" y="0"/>
                    <a:pt x="3794826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solidFill>
                <a:srgbClr val="41719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88536" y="464421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RDD DELIVERY</a:t>
              </a:r>
            </a:p>
          </p:txBody>
        </p:sp>
      </p:grpSp>
      <p:grpSp>
        <p:nvGrpSpPr>
          <p:cNvPr id="18" name="Tab 3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51" name="Tab 3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2561300 w 11636474"/>
                <a:gd name="connsiteY0" fmla="*/ 0 h 6403649"/>
                <a:gd name="connsiteX1" fmla="*/ 3568062 w 11636474"/>
                <a:gd name="connsiteY1" fmla="*/ 0 h 6403649"/>
                <a:gd name="connsiteX2" fmla="*/ 3662468 w 11636474"/>
                <a:gd name="connsiteY2" fmla="*/ 94406 h 6403649"/>
                <a:gd name="connsiteX3" fmla="*/ 3662468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2466894 w 11636474"/>
                <a:gd name="connsiteY8" fmla="*/ 255476 h 6403649"/>
                <a:gd name="connsiteX9" fmla="*/ 2466894 w 11636474"/>
                <a:gd name="connsiteY9" fmla="*/ 94406 h 6403649"/>
                <a:gd name="connsiteX10" fmla="*/ 2561300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2561300" y="0"/>
                  </a:moveTo>
                  <a:lnTo>
                    <a:pt x="3568062" y="0"/>
                  </a:lnTo>
                  <a:cubicBezTo>
                    <a:pt x="3620201" y="0"/>
                    <a:pt x="3662468" y="42267"/>
                    <a:pt x="3662468" y="94406"/>
                  </a:cubicBezTo>
                  <a:lnTo>
                    <a:pt x="3662468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2466894" y="255476"/>
                  </a:lnTo>
                  <a:lnTo>
                    <a:pt x="2466894" y="94406"/>
                  </a:lnTo>
                  <a:cubicBezTo>
                    <a:pt x="2466894" y="42267"/>
                    <a:pt x="2509161" y="0"/>
                    <a:pt x="2561300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solidFill>
                <a:srgbClr val="41719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90672" y="464421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SOA DELIVERY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C398AB-3BDF-5679-EA7A-3D7D14B60C46}"/>
              </a:ext>
            </a:extLst>
          </p:cNvPr>
          <p:cNvGrpSpPr/>
          <p:nvPr/>
        </p:nvGrpSpPr>
        <p:grpSpPr>
          <a:xfrm>
            <a:off x="-31097" y="-40879"/>
            <a:ext cx="12241690" cy="7031881"/>
            <a:chOff x="-31097" y="-40879"/>
            <a:chExt cx="12241690" cy="7031881"/>
          </a:xfrm>
        </p:grpSpPr>
        <p:grpSp>
          <p:nvGrpSpPr>
            <p:cNvPr id="48" name="Group 47"/>
            <p:cNvGrpSpPr/>
            <p:nvPr/>
          </p:nvGrpSpPr>
          <p:grpSpPr>
            <a:xfrm>
              <a:off x="-18256" y="-6354"/>
              <a:ext cx="12228847" cy="6932086"/>
              <a:chOff x="-18256" y="-6354"/>
              <a:chExt cx="12228847" cy="6932086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>
                  <a:solidFill>
                    <a:srgbClr val="41719C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VALUE</a:t>
                  </a:r>
                </a:p>
              </p:txBody>
            </p:sp>
          </p:grpSp>
          <p:grpSp>
            <p:nvGrpSpPr>
              <p:cNvPr id="25" name="Tab 1"/>
              <p:cNvGrpSpPr/>
              <p:nvPr/>
            </p:nvGrpSpPr>
            <p:grpSpPr>
              <a:xfrm>
                <a:off x="635225" y="454350"/>
                <a:ext cx="11521440" cy="6403650"/>
                <a:chOff x="645253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45253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50108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u="sng" dirty="0"/>
                    <a:t>DLA DEMAND</a:t>
                  </a:r>
                </a:p>
              </p:txBody>
            </p:sp>
          </p:grpSp>
          <p:sp>
            <p:nvSpPr>
              <p:cNvPr id="6" name="White space behind Logo"/>
              <p:cNvSpPr/>
              <p:nvPr/>
            </p:nvSpPr>
            <p:spPr>
              <a:xfrm>
                <a:off x="10808494" y="-6354"/>
                <a:ext cx="1402097" cy="415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8052" y="808267"/>
                <a:ext cx="11281442" cy="5676490"/>
              </a:xfrm>
              <a:custGeom>
                <a:avLst/>
                <a:gdLst>
                  <a:gd name="connsiteX0" fmla="*/ 0 w 11281442"/>
                  <a:gd name="connsiteY0" fmla="*/ 0 h 5676490"/>
                  <a:gd name="connsiteX1" fmla="*/ 417139 w 11281442"/>
                  <a:gd name="connsiteY1" fmla="*/ 0 h 5676490"/>
                  <a:gd name="connsiteX2" fmla="*/ 601604 w 11281442"/>
                  <a:gd name="connsiteY2" fmla="*/ 0 h 5676490"/>
                  <a:gd name="connsiteX3" fmla="*/ 11281442 w 11281442"/>
                  <a:gd name="connsiteY3" fmla="*/ 0 h 5676490"/>
                  <a:gd name="connsiteX4" fmla="*/ 11281442 w 11281442"/>
                  <a:gd name="connsiteY4" fmla="*/ 5676490 h 5676490"/>
                  <a:gd name="connsiteX5" fmla="*/ 417139 w 11281442"/>
                  <a:gd name="connsiteY5" fmla="*/ 5676490 h 5676490"/>
                  <a:gd name="connsiteX6" fmla="*/ 417139 w 11281442"/>
                  <a:gd name="connsiteY6" fmla="*/ 791933 h 5676490"/>
                  <a:gd name="connsiteX7" fmla="*/ 0 w 11281442"/>
                  <a:gd name="connsiteY7" fmla="*/ 791933 h 567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81442" h="5676490">
                    <a:moveTo>
                      <a:pt x="0" y="0"/>
                    </a:moveTo>
                    <a:lnTo>
                      <a:pt x="417139" y="0"/>
                    </a:lnTo>
                    <a:lnTo>
                      <a:pt x="601604" y="0"/>
                    </a:lnTo>
                    <a:lnTo>
                      <a:pt x="11281442" y="0"/>
                    </a:lnTo>
                    <a:lnTo>
                      <a:pt x="11281442" y="5676490"/>
                    </a:lnTo>
                    <a:lnTo>
                      <a:pt x="417139" y="5676490"/>
                    </a:lnTo>
                    <a:lnTo>
                      <a:pt x="417139" y="791933"/>
                    </a:lnTo>
                    <a:lnTo>
                      <a:pt x="0" y="7919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698" y="1257189"/>
                <a:ext cx="246888" cy="24688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43" y="848507"/>
                <a:ext cx="306599" cy="248771"/>
              </a:xfrm>
              <a:prstGeom prst="rect">
                <a:avLst/>
              </a:prstGeom>
            </p:spPr>
          </p:pic>
        </p:grpSp>
        <p:sp>
          <p:nvSpPr>
            <p:cNvPr id="27" name="Sidebar BG">
              <a:extLst>
                <a:ext uri="{FF2B5EF4-FFF2-40B4-BE49-F238E27FC236}">
                  <a16:creationId xmlns:a16="http://schemas.microsoft.com/office/drawing/2014/main" id="{0155A7DA-6EF9-ABB6-4F3A-244BA6B80020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PROPRIETARY INFORMATION">
              <a:extLst>
                <a:ext uri="{FF2B5EF4-FFF2-40B4-BE49-F238E27FC236}">
                  <a16:creationId xmlns:a16="http://schemas.microsoft.com/office/drawing/2014/main" id="{40A76404-2306-2971-A02B-2BE87912B87A}"/>
                </a:ext>
              </a:extLst>
            </p:cNvPr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9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 8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39" name="Tab 8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8728933 w 11636474"/>
                <a:gd name="connsiteY0" fmla="*/ 0 h 6403649"/>
                <a:gd name="connsiteX1" fmla="*/ 9735695 w 11636474"/>
                <a:gd name="connsiteY1" fmla="*/ 0 h 6403649"/>
                <a:gd name="connsiteX2" fmla="*/ 9830101 w 11636474"/>
                <a:gd name="connsiteY2" fmla="*/ 94406 h 6403649"/>
                <a:gd name="connsiteX3" fmla="*/ 9830101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8634527 w 11636474"/>
                <a:gd name="connsiteY8" fmla="*/ 255476 h 6403649"/>
                <a:gd name="connsiteX9" fmla="*/ 8634527 w 11636474"/>
                <a:gd name="connsiteY9" fmla="*/ 94406 h 6403649"/>
                <a:gd name="connsiteX10" fmla="*/ 8728933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8728933" y="0"/>
                  </a:moveTo>
                  <a:lnTo>
                    <a:pt x="9735695" y="0"/>
                  </a:lnTo>
                  <a:cubicBezTo>
                    <a:pt x="9787834" y="0"/>
                    <a:pt x="9830101" y="42267"/>
                    <a:pt x="9830101" y="94406"/>
                  </a:cubicBezTo>
                  <a:lnTo>
                    <a:pt x="9830101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8634527" y="255476"/>
                  </a:lnTo>
                  <a:lnTo>
                    <a:pt x="8634527" y="94406"/>
                  </a:lnTo>
                  <a:cubicBezTo>
                    <a:pt x="8634527" y="42267"/>
                    <a:pt x="8676794" y="0"/>
                    <a:pt x="8728933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Tab 8"/>
            <p:cNvSpPr txBox="1"/>
            <p:nvPr/>
          </p:nvSpPr>
          <p:spPr>
            <a:xfrm>
              <a:off x="9260615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8</a:t>
              </a:r>
            </a:p>
          </p:txBody>
        </p:sp>
      </p:grpSp>
      <p:grpSp>
        <p:nvGrpSpPr>
          <p:cNvPr id="4" name="Tab 7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1" name="Tab 7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7495404 w 11636474"/>
                <a:gd name="connsiteY0" fmla="*/ 0 h 6403649"/>
                <a:gd name="connsiteX1" fmla="*/ 8502166 w 11636474"/>
                <a:gd name="connsiteY1" fmla="*/ 0 h 6403649"/>
                <a:gd name="connsiteX2" fmla="*/ 8596572 w 11636474"/>
                <a:gd name="connsiteY2" fmla="*/ 94406 h 6403649"/>
                <a:gd name="connsiteX3" fmla="*/ 8596572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7400998 w 11636474"/>
                <a:gd name="connsiteY8" fmla="*/ 255476 h 6403649"/>
                <a:gd name="connsiteX9" fmla="*/ 7400998 w 11636474"/>
                <a:gd name="connsiteY9" fmla="*/ 94406 h 6403649"/>
                <a:gd name="connsiteX10" fmla="*/ 7495404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7495404" y="0"/>
                  </a:moveTo>
                  <a:lnTo>
                    <a:pt x="8502166" y="0"/>
                  </a:lnTo>
                  <a:cubicBezTo>
                    <a:pt x="8554305" y="0"/>
                    <a:pt x="8596572" y="42267"/>
                    <a:pt x="8596572" y="94406"/>
                  </a:cubicBezTo>
                  <a:lnTo>
                    <a:pt x="8596572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7400998" y="255476"/>
                  </a:lnTo>
                  <a:lnTo>
                    <a:pt x="7400998" y="94406"/>
                  </a:lnTo>
                  <a:cubicBezTo>
                    <a:pt x="7400998" y="42267"/>
                    <a:pt x="7443265" y="0"/>
                    <a:pt x="74954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9137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7</a:t>
              </a:r>
            </a:p>
          </p:txBody>
        </p:sp>
      </p:grpSp>
      <p:grpSp>
        <p:nvGrpSpPr>
          <p:cNvPr id="8" name="Tab 6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3" name="Tab 6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6261878 w 11636474"/>
                <a:gd name="connsiteY0" fmla="*/ 0 h 6403649"/>
                <a:gd name="connsiteX1" fmla="*/ 7268640 w 11636474"/>
                <a:gd name="connsiteY1" fmla="*/ 0 h 6403649"/>
                <a:gd name="connsiteX2" fmla="*/ 7363046 w 11636474"/>
                <a:gd name="connsiteY2" fmla="*/ 94406 h 6403649"/>
                <a:gd name="connsiteX3" fmla="*/ 7363046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6167472 w 11636474"/>
                <a:gd name="connsiteY8" fmla="*/ 255476 h 6403649"/>
                <a:gd name="connsiteX9" fmla="*/ 6167472 w 11636474"/>
                <a:gd name="connsiteY9" fmla="*/ 94406 h 6403649"/>
                <a:gd name="connsiteX10" fmla="*/ 6261878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6261878" y="0"/>
                  </a:moveTo>
                  <a:lnTo>
                    <a:pt x="7268640" y="0"/>
                  </a:lnTo>
                  <a:cubicBezTo>
                    <a:pt x="7320779" y="0"/>
                    <a:pt x="7363046" y="42267"/>
                    <a:pt x="7363046" y="94406"/>
                  </a:cubicBezTo>
                  <a:lnTo>
                    <a:pt x="7363046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6167472" y="255476"/>
                  </a:lnTo>
                  <a:lnTo>
                    <a:pt x="6167472" y="94406"/>
                  </a:lnTo>
                  <a:cubicBezTo>
                    <a:pt x="6167472" y="42267"/>
                    <a:pt x="6209739" y="0"/>
                    <a:pt x="6261878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09132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6</a:t>
              </a:r>
            </a:p>
          </p:txBody>
        </p:sp>
      </p:grpSp>
      <p:grpSp>
        <p:nvGrpSpPr>
          <p:cNvPr id="10" name="Tab 5" hidden="1"/>
          <p:cNvGrpSpPr/>
          <p:nvPr/>
        </p:nvGrpSpPr>
        <p:grpSpPr>
          <a:xfrm>
            <a:off x="635225" y="454350"/>
            <a:ext cx="11522864" cy="6400800"/>
            <a:chOff x="635225" y="454350"/>
            <a:chExt cx="11522864" cy="6400800"/>
          </a:xfrm>
        </p:grpSpPr>
        <p:sp>
          <p:nvSpPr>
            <p:cNvPr id="45" name="Tab 5"/>
            <p:cNvSpPr/>
            <p:nvPr/>
          </p:nvSpPr>
          <p:spPr>
            <a:xfrm>
              <a:off x="635225" y="454350"/>
              <a:ext cx="11522864" cy="6400800"/>
            </a:xfrm>
            <a:custGeom>
              <a:avLst/>
              <a:gdLst>
                <a:gd name="connsiteX0" fmla="*/ 5028352 w 11636474"/>
                <a:gd name="connsiteY0" fmla="*/ 0 h 6403649"/>
                <a:gd name="connsiteX1" fmla="*/ 6035114 w 11636474"/>
                <a:gd name="connsiteY1" fmla="*/ 0 h 6403649"/>
                <a:gd name="connsiteX2" fmla="*/ 6129520 w 11636474"/>
                <a:gd name="connsiteY2" fmla="*/ 94406 h 6403649"/>
                <a:gd name="connsiteX3" fmla="*/ 6129520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4933946 w 11636474"/>
                <a:gd name="connsiteY8" fmla="*/ 255476 h 6403649"/>
                <a:gd name="connsiteX9" fmla="*/ 4933946 w 11636474"/>
                <a:gd name="connsiteY9" fmla="*/ 94406 h 6403649"/>
                <a:gd name="connsiteX10" fmla="*/ 5028352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5028352" y="0"/>
                  </a:moveTo>
                  <a:lnTo>
                    <a:pt x="6035114" y="0"/>
                  </a:lnTo>
                  <a:cubicBezTo>
                    <a:pt x="6087253" y="0"/>
                    <a:pt x="6129520" y="42267"/>
                    <a:pt x="6129520" y="94406"/>
                  </a:cubicBezTo>
                  <a:lnTo>
                    <a:pt x="6129520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4933946" y="255476"/>
                  </a:lnTo>
                  <a:lnTo>
                    <a:pt x="4933946" y="94406"/>
                  </a:lnTo>
                  <a:cubicBezTo>
                    <a:pt x="4933946" y="42267"/>
                    <a:pt x="4976213" y="0"/>
                    <a:pt x="502835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8870" y="464421"/>
              <a:ext cx="1058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Tab 5</a:t>
              </a:r>
            </a:p>
          </p:txBody>
        </p:sp>
      </p:grpSp>
      <p:grpSp>
        <p:nvGrpSpPr>
          <p:cNvPr id="15" name="Tab 4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49" name="Tab 4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3794826 w 11636474"/>
                <a:gd name="connsiteY0" fmla="*/ 0 h 6403649"/>
                <a:gd name="connsiteX1" fmla="*/ 4801588 w 11636474"/>
                <a:gd name="connsiteY1" fmla="*/ 0 h 6403649"/>
                <a:gd name="connsiteX2" fmla="*/ 4895994 w 11636474"/>
                <a:gd name="connsiteY2" fmla="*/ 94406 h 6403649"/>
                <a:gd name="connsiteX3" fmla="*/ 4895994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3700420 w 11636474"/>
                <a:gd name="connsiteY8" fmla="*/ 255476 h 6403649"/>
                <a:gd name="connsiteX9" fmla="*/ 3700420 w 11636474"/>
                <a:gd name="connsiteY9" fmla="*/ 94406 h 6403649"/>
                <a:gd name="connsiteX10" fmla="*/ 3794826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3794826" y="0"/>
                  </a:moveTo>
                  <a:lnTo>
                    <a:pt x="4801588" y="0"/>
                  </a:lnTo>
                  <a:cubicBezTo>
                    <a:pt x="4853727" y="0"/>
                    <a:pt x="4895994" y="42267"/>
                    <a:pt x="4895994" y="94406"/>
                  </a:cubicBezTo>
                  <a:lnTo>
                    <a:pt x="4895994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3700420" y="255476"/>
                  </a:lnTo>
                  <a:lnTo>
                    <a:pt x="3700420" y="94406"/>
                  </a:lnTo>
                  <a:cubicBezTo>
                    <a:pt x="3700420" y="42267"/>
                    <a:pt x="3742687" y="0"/>
                    <a:pt x="3794826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solidFill>
                <a:srgbClr val="41719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88536" y="464421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RDD DELIVERY</a:t>
              </a:r>
            </a:p>
          </p:txBody>
        </p:sp>
      </p:grpSp>
      <p:grpSp>
        <p:nvGrpSpPr>
          <p:cNvPr id="18" name="Tab 3" hidden="1"/>
          <p:cNvGrpSpPr/>
          <p:nvPr/>
        </p:nvGrpSpPr>
        <p:grpSpPr>
          <a:xfrm>
            <a:off x="635225" y="454350"/>
            <a:ext cx="11522864" cy="6403650"/>
            <a:chOff x="635225" y="454350"/>
            <a:chExt cx="11522864" cy="6403650"/>
          </a:xfrm>
        </p:grpSpPr>
        <p:sp>
          <p:nvSpPr>
            <p:cNvPr id="51" name="Tab 3"/>
            <p:cNvSpPr/>
            <p:nvPr/>
          </p:nvSpPr>
          <p:spPr>
            <a:xfrm>
              <a:off x="635225" y="454350"/>
              <a:ext cx="11522864" cy="6403650"/>
            </a:xfrm>
            <a:custGeom>
              <a:avLst/>
              <a:gdLst>
                <a:gd name="connsiteX0" fmla="*/ 2561300 w 11636474"/>
                <a:gd name="connsiteY0" fmla="*/ 0 h 6403649"/>
                <a:gd name="connsiteX1" fmla="*/ 3568062 w 11636474"/>
                <a:gd name="connsiteY1" fmla="*/ 0 h 6403649"/>
                <a:gd name="connsiteX2" fmla="*/ 3662468 w 11636474"/>
                <a:gd name="connsiteY2" fmla="*/ 94406 h 6403649"/>
                <a:gd name="connsiteX3" fmla="*/ 3662468 w 11636474"/>
                <a:gd name="connsiteY3" fmla="*/ 255476 h 6403649"/>
                <a:gd name="connsiteX4" fmla="*/ 11636474 w 11636474"/>
                <a:gd name="connsiteY4" fmla="*/ 255476 h 6403649"/>
                <a:gd name="connsiteX5" fmla="*/ 11636474 w 11636474"/>
                <a:gd name="connsiteY5" fmla="*/ 6403649 h 6403649"/>
                <a:gd name="connsiteX6" fmla="*/ 0 w 11636474"/>
                <a:gd name="connsiteY6" fmla="*/ 6403649 h 6403649"/>
                <a:gd name="connsiteX7" fmla="*/ 0 w 11636474"/>
                <a:gd name="connsiteY7" fmla="*/ 255476 h 6403649"/>
                <a:gd name="connsiteX8" fmla="*/ 2466894 w 11636474"/>
                <a:gd name="connsiteY8" fmla="*/ 255476 h 6403649"/>
                <a:gd name="connsiteX9" fmla="*/ 2466894 w 11636474"/>
                <a:gd name="connsiteY9" fmla="*/ 94406 h 6403649"/>
                <a:gd name="connsiteX10" fmla="*/ 2561300 w 11636474"/>
                <a:gd name="connsiteY10" fmla="*/ 0 h 640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6474" h="6403649">
                  <a:moveTo>
                    <a:pt x="2561300" y="0"/>
                  </a:moveTo>
                  <a:lnTo>
                    <a:pt x="3568062" y="0"/>
                  </a:lnTo>
                  <a:cubicBezTo>
                    <a:pt x="3620201" y="0"/>
                    <a:pt x="3662468" y="42267"/>
                    <a:pt x="3662468" y="94406"/>
                  </a:cubicBezTo>
                  <a:lnTo>
                    <a:pt x="3662468" y="255476"/>
                  </a:lnTo>
                  <a:lnTo>
                    <a:pt x="11636474" y="255476"/>
                  </a:lnTo>
                  <a:lnTo>
                    <a:pt x="11636474" y="6403649"/>
                  </a:lnTo>
                  <a:lnTo>
                    <a:pt x="0" y="6403649"/>
                  </a:lnTo>
                  <a:lnTo>
                    <a:pt x="0" y="255476"/>
                  </a:lnTo>
                  <a:lnTo>
                    <a:pt x="2466894" y="255476"/>
                  </a:lnTo>
                  <a:lnTo>
                    <a:pt x="2466894" y="94406"/>
                  </a:lnTo>
                  <a:cubicBezTo>
                    <a:pt x="2466894" y="42267"/>
                    <a:pt x="2509161" y="0"/>
                    <a:pt x="2561300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solidFill>
                <a:srgbClr val="41719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90672" y="464421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SOA DELIVERY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472370-F700-B2D7-2430-FDAC30ABF142}"/>
              </a:ext>
            </a:extLst>
          </p:cNvPr>
          <p:cNvGrpSpPr/>
          <p:nvPr/>
        </p:nvGrpSpPr>
        <p:grpSpPr>
          <a:xfrm>
            <a:off x="-36847" y="-40879"/>
            <a:ext cx="12247440" cy="7031881"/>
            <a:chOff x="-36847" y="-40879"/>
            <a:chExt cx="12247440" cy="7031881"/>
          </a:xfrm>
        </p:grpSpPr>
        <p:grpSp>
          <p:nvGrpSpPr>
            <p:cNvPr id="40" name="Group 39"/>
            <p:cNvGrpSpPr/>
            <p:nvPr/>
          </p:nvGrpSpPr>
          <p:grpSpPr>
            <a:xfrm>
              <a:off x="-36847" y="-6283"/>
              <a:ext cx="12228847" cy="6932086"/>
              <a:chOff x="-18256" y="-6354"/>
              <a:chExt cx="12228847" cy="6932086"/>
            </a:xfrm>
          </p:grpSpPr>
          <p:sp>
            <p:nvSpPr>
              <p:cNvPr id="2" name="Main White BG"/>
              <p:cNvSpPr/>
              <p:nvPr/>
            </p:nvSpPr>
            <p:spPr>
              <a:xfrm>
                <a:off x="515163" y="0"/>
                <a:ext cx="116954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idebar BG"/>
              <p:cNvSpPr/>
              <p:nvPr/>
            </p:nvSpPr>
            <p:spPr>
              <a:xfrm>
                <a:off x="-18256" y="390306"/>
                <a:ext cx="592373" cy="6535426"/>
              </a:xfrm>
              <a:prstGeom prst="rect">
                <a:avLst/>
              </a:prstGeom>
              <a:solidFill>
                <a:srgbClr val="141F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0" name="Info Butto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4" y="6443426"/>
                <a:ext cx="365760" cy="365760"/>
              </a:xfrm>
              <a:prstGeom prst="rect">
                <a:avLst/>
              </a:prstGeom>
              <a:effectLst/>
            </p:spPr>
          </p:pic>
          <p:grpSp>
            <p:nvGrpSpPr>
              <p:cNvPr id="26" name="Page 4"/>
              <p:cNvGrpSpPr/>
              <p:nvPr/>
            </p:nvGrpSpPr>
            <p:grpSpPr>
              <a:xfrm>
                <a:off x="52881" y="2545376"/>
                <a:ext cx="594360" cy="605790"/>
                <a:chOff x="52881" y="2545376"/>
                <a:chExt cx="594360" cy="60579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2881" y="2545376"/>
                  <a:ext cx="594360" cy="6057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2645647"/>
                  <a:ext cx="427753" cy="427753"/>
                </a:xfrm>
                <a:prstGeom prst="rect">
                  <a:avLst/>
                </a:prstGeom>
              </p:spPr>
            </p:pic>
          </p:grpSp>
          <p:grpSp>
            <p:nvGrpSpPr>
              <p:cNvPr id="35" name="Page 3"/>
              <p:cNvGrpSpPr/>
              <p:nvPr/>
            </p:nvGrpSpPr>
            <p:grpSpPr>
              <a:xfrm>
                <a:off x="52881" y="1860747"/>
                <a:ext cx="594360" cy="605790"/>
                <a:chOff x="52881" y="1860747"/>
                <a:chExt cx="594360" cy="605790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2881" y="1860747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/>
                <p:cNvPicPr>
                  <a:picLocks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4" y="1980762"/>
                  <a:ext cx="439958" cy="36576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4" name="Page 2"/>
              <p:cNvGrpSpPr/>
              <p:nvPr/>
            </p:nvGrpSpPr>
            <p:grpSpPr>
              <a:xfrm>
                <a:off x="52881" y="1176118"/>
                <a:ext cx="594360" cy="605790"/>
                <a:chOff x="52881" y="1176118"/>
                <a:chExt cx="594360" cy="6057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2881" y="1176118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071" y="1257189"/>
                  <a:ext cx="291992" cy="448056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3" name="Page 1"/>
              <p:cNvGrpSpPr/>
              <p:nvPr/>
            </p:nvGrpSpPr>
            <p:grpSpPr>
              <a:xfrm>
                <a:off x="52881" y="491489"/>
                <a:ext cx="594360" cy="605790"/>
                <a:chOff x="52881" y="491489"/>
                <a:chExt cx="594360" cy="60579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52881" y="491489"/>
                  <a:ext cx="594360" cy="605790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005" y="570328"/>
                  <a:ext cx="448112" cy="448112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4" name="White Hide Button"/>
              <p:cNvSpPr/>
              <p:nvPr/>
            </p:nvSpPr>
            <p:spPr>
              <a:xfrm>
                <a:off x="574475" y="445592"/>
                <a:ext cx="674370" cy="2987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Tab 1"/>
              <p:cNvGrpSpPr/>
              <p:nvPr/>
            </p:nvGrpSpPr>
            <p:grpSpPr>
              <a:xfrm>
                <a:off x="635225" y="454350"/>
                <a:ext cx="11521440" cy="6403650"/>
                <a:chOff x="645253" y="454350"/>
                <a:chExt cx="11521440" cy="6403650"/>
              </a:xfrm>
            </p:grpSpPr>
            <p:sp>
              <p:nvSpPr>
                <p:cNvPr id="53" name="Tab 1"/>
                <p:cNvSpPr/>
                <p:nvPr/>
              </p:nvSpPr>
              <p:spPr>
                <a:xfrm>
                  <a:off x="645253" y="454350"/>
                  <a:ext cx="11521440" cy="6403650"/>
                </a:xfrm>
                <a:custGeom>
                  <a:avLst/>
                  <a:gdLst>
                    <a:gd name="connsiteX0" fmla="*/ 94406 w 11636632"/>
                    <a:gd name="connsiteY0" fmla="*/ 0 h 6403649"/>
                    <a:gd name="connsiteX1" fmla="*/ 1101168 w 11636632"/>
                    <a:gd name="connsiteY1" fmla="*/ 0 h 6403649"/>
                    <a:gd name="connsiteX2" fmla="*/ 1195574 w 11636632"/>
                    <a:gd name="connsiteY2" fmla="*/ 94406 h 6403649"/>
                    <a:gd name="connsiteX3" fmla="*/ 1195574 w 11636632"/>
                    <a:gd name="connsiteY3" fmla="*/ 255476 h 6403649"/>
                    <a:gd name="connsiteX4" fmla="*/ 11636632 w 11636632"/>
                    <a:gd name="connsiteY4" fmla="*/ 255476 h 6403649"/>
                    <a:gd name="connsiteX5" fmla="*/ 11636632 w 11636632"/>
                    <a:gd name="connsiteY5" fmla="*/ 6403649 h 6403649"/>
                    <a:gd name="connsiteX6" fmla="*/ 158 w 11636632"/>
                    <a:gd name="connsiteY6" fmla="*/ 6403649 h 6403649"/>
                    <a:gd name="connsiteX7" fmla="*/ 158 w 11636632"/>
                    <a:gd name="connsiteY7" fmla="*/ 472804 h 6403649"/>
                    <a:gd name="connsiteX8" fmla="*/ 0 w 11636632"/>
                    <a:gd name="connsiteY8" fmla="*/ 472021 h 6403649"/>
                    <a:gd name="connsiteX9" fmla="*/ 0 w 11636632"/>
                    <a:gd name="connsiteY9" fmla="*/ 94406 h 6403649"/>
                    <a:gd name="connsiteX10" fmla="*/ 94406 w 11636632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632" h="6403649">
                      <a:moveTo>
                        <a:pt x="94406" y="0"/>
                      </a:moveTo>
                      <a:lnTo>
                        <a:pt x="1101168" y="0"/>
                      </a:lnTo>
                      <a:cubicBezTo>
                        <a:pt x="1153307" y="0"/>
                        <a:pt x="1195574" y="42267"/>
                        <a:pt x="1195574" y="94406"/>
                      </a:cubicBezTo>
                      <a:lnTo>
                        <a:pt x="1195574" y="255476"/>
                      </a:lnTo>
                      <a:lnTo>
                        <a:pt x="11636632" y="255476"/>
                      </a:lnTo>
                      <a:lnTo>
                        <a:pt x="11636632" y="6403649"/>
                      </a:lnTo>
                      <a:lnTo>
                        <a:pt x="158" y="6403649"/>
                      </a:lnTo>
                      <a:lnTo>
                        <a:pt x="158" y="472804"/>
                      </a:lnTo>
                      <a:lnTo>
                        <a:pt x="0" y="472021"/>
                      </a:lnTo>
                      <a:lnTo>
                        <a:pt x="0" y="94406"/>
                      </a:lnTo>
                      <a:cubicBezTo>
                        <a:pt x="0" y="42267"/>
                        <a:pt x="42267" y="0"/>
                        <a:pt x="9440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  <a:alpha val="50000"/>
                  </a:schemeClr>
                </a:solidFill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50108" y="464421"/>
                  <a:ext cx="119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DLA DEMAND</a:t>
                  </a:r>
                </a:p>
              </p:txBody>
            </p:sp>
          </p:grpSp>
          <p:grpSp>
            <p:nvGrpSpPr>
              <p:cNvPr id="27" name="Tab 2"/>
              <p:cNvGrpSpPr/>
              <p:nvPr/>
            </p:nvGrpSpPr>
            <p:grpSpPr>
              <a:xfrm>
                <a:off x="635225" y="454350"/>
                <a:ext cx="11522864" cy="6403650"/>
                <a:chOff x="635225" y="454350"/>
                <a:chExt cx="11522864" cy="6403650"/>
              </a:xfrm>
            </p:grpSpPr>
            <p:sp>
              <p:nvSpPr>
                <p:cNvPr id="52" name="Tab 2"/>
                <p:cNvSpPr/>
                <p:nvPr/>
              </p:nvSpPr>
              <p:spPr>
                <a:xfrm>
                  <a:off x="635225" y="454350"/>
                  <a:ext cx="11522864" cy="6403650"/>
                </a:xfrm>
                <a:custGeom>
                  <a:avLst/>
                  <a:gdLst>
                    <a:gd name="connsiteX0" fmla="*/ 1327774 w 11636474"/>
                    <a:gd name="connsiteY0" fmla="*/ 0 h 6403649"/>
                    <a:gd name="connsiteX1" fmla="*/ 2334536 w 11636474"/>
                    <a:gd name="connsiteY1" fmla="*/ 0 h 6403649"/>
                    <a:gd name="connsiteX2" fmla="*/ 2428942 w 11636474"/>
                    <a:gd name="connsiteY2" fmla="*/ 94406 h 6403649"/>
                    <a:gd name="connsiteX3" fmla="*/ 2428942 w 11636474"/>
                    <a:gd name="connsiteY3" fmla="*/ 255476 h 6403649"/>
                    <a:gd name="connsiteX4" fmla="*/ 11636474 w 11636474"/>
                    <a:gd name="connsiteY4" fmla="*/ 255476 h 6403649"/>
                    <a:gd name="connsiteX5" fmla="*/ 11636474 w 11636474"/>
                    <a:gd name="connsiteY5" fmla="*/ 6403649 h 6403649"/>
                    <a:gd name="connsiteX6" fmla="*/ 0 w 11636474"/>
                    <a:gd name="connsiteY6" fmla="*/ 6403649 h 6403649"/>
                    <a:gd name="connsiteX7" fmla="*/ 0 w 11636474"/>
                    <a:gd name="connsiteY7" fmla="*/ 255476 h 6403649"/>
                    <a:gd name="connsiteX8" fmla="*/ 1233368 w 11636474"/>
                    <a:gd name="connsiteY8" fmla="*/ 255476 h 6403649"/>
                    <a:gd name="connsiteX9" fmla="*/ 1233368 w 11636474"/>
                    <a:gd name="connsiteY9" fmla="*/ 94406 h 6403649"/>
                    <a:gd name="connsiteX10" fmla="*/ 1327774 w 11636474"/>
                    <a:gd name="connsiteY10" fmla="*/ 0 h 640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36474" h="6403649">
                      <a:moveTo>
                        <a:pt x="1327774" y="0"/>
                      </a:moveTo>
                      <a:lnTo>
                        <a:pt x="2334536" y="0"/>
                      </a:lnTo>
                      <a:cubicBezTo>
                        <a:pt x="2386675" y="0"/>
                        <a:pt x="2428942" y="42267"/>
                        <a:pt x="2428942" y="94406"/>
                      </a:cubicBezTo>
                      <a:lnTo>
                        <a:pt x="2428942" y="255476"/>
                      </a:lnTo>
                      <a:lnTo>
                        <a:pt x="11636474" y="255476"/>
                      </a:lnTo>
                      <a:lnTo>
                        <a:pt x="11636474" y="6403649"/>
                      </a:lnTo>
                      <a:lnTo>
                        <a:pt x="0" y="6403649"/>
                      </a:lnTo>
                      <a:lnTo>
                        <a:pt x="0" y="255476"/>
                      </a:lnTo>
                      <a:lnTo>
                        <a:pt x="1233368" y="255476"/>
                      </a:lnTo>
                      <a:lnTo>
                        <a:pt x="1233368" y="94406"/>
                      </a:lnTo>
                      <a:cubicBezTo>
                        <a:pt x="1233368" y="42267"/>
                        <a:pt x="1275635" y="0"/>
                        <a:pt x="1327774" y="0"/>
                      </a:cubicBezTo>
                      <a:close/>
                    </a:path>
                  </a:pathLst>
                </a:custGeom>
                <a:ln/>
                <a:effectLst>
                  <a:outerShdw blurRad="50800" dist="1016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74520" y="457200"/>
                  <a:ext cx="1188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u="sng" dirty="0"/>
                    <a:t>VALUE</a:t>
                  </a:r>
                </a:p>
              </p:txBody>
            </p:sp>
          </p:grpSp>
          <p:sp>
            <p:nvSpPr>
              <p:cNvPr id="6" name="White space behind Logo"/>
              <p:cNvSpPr/>
              <p:nvPr/>
            </p:nvSpPr>
            <p:spPr>
              <a:xfrm>
                <a:off x="10808494" y="-6354"/>
                <a:ext cx="1402097" cy="415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778052" y="808267"/>
                <a:ext cx="7994472" cy="5676490"/>
              </a:xfrm>
              <a:custGeom>
                <a:avLst/>
                <a:gdLst>
                  <a:gd name="connsiteX0" fmla="*/ 0 w 7994472"/>
                  <a:gd name="connsiteY0" fmla="*/ 0 h 5676490"/>
                  <a:gd name="connsiteX1" fmla="*/ 417139 w 7994472"/>
                  <a:gd name="connsiteY1" fmla="*/ 0 h 5676490"/>
                  <a:gd name="connsiteX2" fmla="*/ 601604 w 7994472"/>
                  <a:gd name="connsiteY2" fmla="*/ 0 h 5676490"/>
                  <a:gd name="connsiteX3" fmla="*/ 7994472 w 7994472"/>
                  <a:gd name="connsiteY3" fmla="*/ 0 h 5676490"/>
                  <a:gd name="connsiteX4" fmla="*/ 7994472 w 7994472"/>
                  <a:gd name="connsiteY4" fmla="*/ 5676490 h 5676490"/>
                  <a:gd name="connsiteX5" fmla="*/ 417139 w 7994472"/>
                  <a:gd name="connsiteY5" fmla="*/ 5676490 h 5676490"/>
                  <a:gd name="connsiteX6" fmla="*/ 417139 w 7994472"/>
                  <a:gd name="connsiteY6" fmla="*/ 791933 h 5676490"/>
                  <a:gd name="connsiteX7" fmla="*/ 0 w 7994472"/>
                  <a:gd name="connsiteY7" fmla="*/ 791933 h 567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472" h="5676490">
                    <a:moveTo>
                      <a:pt x="0" y="0"/>
                    </a:moveTo>
                    <a:lnTo>
                      <a:pt x="417139" y="0"/>
                    </a:lnTo>
                    <a:lnTo>
                      <a:pt x="601604" y="0"/>
                    </a:lnTo>
                    <a:lnTo>
                      <a:pt x="7994472" y="0"/>
                    </a:lnTo>
                    <a:lnTo>
                      <a:pt x="7994472" y="5676490"/>
                    </a:lnTo>
                    <a:lnTo>
                      <a:pt x="417139" y="5676490"/>
                    </a:lnTo>
                    <a:lnTo>
                      <a:pt x="417139" y="791933"/>
                    </a:lnTo>
                    <a:lnTo>
                      <a:pt x="0" y="7919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698" y="1257189"/>
                <a:ext cx="246888" cy="24688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43" y="848507"/>
                <a:ext cx="306599" cy="248771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9087405" y="808267"/>
                <a:ext cx="2902487" cy="56807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Sidebar BG">
              <a:extLst>
                <a:ext uri="{FF2B5EF4-FFF2-40B4-BE49-F238E27FC236}">
                  <a16:creationId xmlns:a16="http://schemas.microsoft.com/office/drawing/2014/main" id="{2F3FED9F-EE44-C9EF-0455-667D14DB1C8E}"/>
                </a:ext>
              </a:extLst>
            </p:cNvPr>
            <p:cNvSpPr/>
            <p:nvPr/>
          </p:nvSpPr>
          <p:spPr>
            <a:xfrm rot="16200000">
              <a:off x="5874304" y="-5946280"/>
              <a:ext cx="430887" cy="12241690"/>
            </a:xfrm>
            <a:prstGeom prst="rect">
              <a:avLst/>
            </a:prstGeom>
            <a:gradFill>
              <a:gsLst>
                <a:gs pos="2000">
                  <a:srgbClr val="141F48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0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PROPRIETARY INFORMATION">
              <a:extLst>
                <a:ext uri="{FF2B5EF4-FFF2-40B4-BE49-F238E27FC236}">
                  <a16:creationId xmlns:a16="http://schemas.microsoft.com/office/drawing/2014/main" id="{68E10F5D-81E7-0F89-1954-0ADAA0852917}"/>
                </a:ext>
              </a:extLst>
            </p:cNvPr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36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126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Delatte</dc:creator>
  <cp:lastModifiedBy>Brad Delatte</cp:lastModifiedBy>
  <cp:revision>139</cp:revision>
  <dcterms:created xsi:type="dcterms:W3CDTF">2022-08-26T11:14:40Z</dcterms:created>
  <dcterms:modified xsi:type="dcterms:W3CDTF">2025-10-05T00:49:53Z</dcterms:modified>
</cp:coreProperties>
</file>