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6A"/>
    <a:srgbClr val="AFCAFF"/>
    <a:srgbClr val="335692"/>
    <a:srgbClr val="D9D9D9"/>
    <a:srgbClr val="677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D220-A565-4891-81AF-6550EB994F17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A769-9719-4372-980C-9625870941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5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D220-A565-4891-81AF-6550EB994F17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A769-9719-4372-980C-9625870941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2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D220-A565-4891-81AF-6550EB994F17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A769-9719-4372-980C-9625870941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D220-A565-4891-81AF-6550EB994F17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A769-9719-4372-980C-9625870941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D220-A565-4891-81AF-6550EB994F17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A769-9719-4372-980C-9625870941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4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D220-A565-4891-81AF-6550EB994F17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A769-9719-4372-980C-9625870941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D220-A565-4891-81AF-6550EB994F17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A769-9719-4372-980C-9625870941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2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D220-A565-4891-81AF-6550EB994F17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A769-9719-4372-980C-9625870941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D220-A565-4891-81AF-6550EB994F17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A769-9719-4372-980C-9625870941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D220-A565-4891-81AF-6550EB994F17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A769-9719-4372-980C-9625870941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2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D220-A565-4891-81AF-6550EB994F17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A769-9719-4372-980C-9625870941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D220-A565-4891-81AF-6550EB994F17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A769-9719-4372-980C-9625870941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32" y="2823325"/>
            <a:ext cx="813816" cy="81381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20" y="2573960"/>
            <a:ext cx="1316757" cy="121344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EB942D-F156-09D8-39BA-AD919012CD9C}"/>
              </a:ext>
            </a:extLst>
          </p:cNvPr>
          <p:cNvGrpSpPr/>
          <p:nvPr/>
        </p:nvGrpSpPr>
        <p:grpSpPr>
          <a:xfrm>
            <a:off x="0" y="0"/>
            <a:ext cx="12192000" cy="6846032"/>
            <a:chOff x="0" y="0"/>
            <a:chExt cx="12192000" cy="684603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46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3004" y="325603"/>
              <a:ext cx="11365992" cy="582644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46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3004" y="308420"/>
              <a:ext cx="11365992" cy="584362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1000">
                  <a:schemeClr val="accent5">
                    <a:lumMod val="60000"/>
                    <a:lumOff val="40000"/>
                    <a:alpha val="48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3004" y="308419"/>
              <a:ext cx="11365992" cy="5860812"/>
            </a:xfrm>
            <a:prstGeom prst="rect">
              <a:avLst/>
            </a:prstGeom>
            <a:solidFill>
              <a:schemeClr val="bg1">
                <a:lumMod val="50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13004" y="816555"/>
              <a:ext cx="11365992" cy="0"/>
            </a:xfrm>
            <a:prstGeom prst="line">
              <a:avLst/>
            </a:prstGeom>
            <a:ln>
              <a:solidFill>
                <a:schemeClr val="accent3">
                  <a:alpha val="92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18485" y="308419"/>
              <a:ext cx="11365992" cy="5843629"/>
            </a:xfrm>
            <a:prstGeom prst="rect">
              <a:avLst/>
            </a:prstGeom>
            <a:solidFill>
              <a:schemeClr val="accent3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 flipV="1">
              <a:off x="890376" y="411007"/>
              <a:ext cx="0" cy="2076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85640" y="284018"/>
              <a:ext cx="2662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To move back to the report navigation page in the report, click the arrow.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15064" y="149405"/>
              <a:ext cx="576187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>
                  <a:ln w="0"/>
                  <a:solidFill>
                    <a:srgbClr val="00246A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COMPANY</a:t>
              </a:r>
              <a:r>
                <a:rPr lang="en-US" sz="4800" b="1" dirty="0">
                  <a:ln w="0"/>
                  <a:solidFill>
                    <a:srgbClr val="00246A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4400" b="1" dirty="0">
                  <a:ln w="0"/>
                  <a:solidFill>
                    <a:srgbClr val="00246A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  <a:endParaRPr lang="en-US" sz="4800" b="1" cap="none" spc="0" dirty="0">
                <a:ln w="0"/>
                <a:solidFill>
                  <a:srgbClr val="00246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0718" y="732252"/>
              <a:ext cx="4130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</a:rPr>
                <a:t>REPORT NAVIGATION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71890" y="1070674"/>
              <a:ext cx="38482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Select which page to navigate by clicking an image below.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54109" y="3689616"/>
              <a:ext cx="2475779" cy="7232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 Quotes</a:t>
              </a:r>
              <a:b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Insights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2598" y="2567804"/>
              <a:ext cx="1598798" cy="1172452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1184082" y="3689616"/>
              <a:ext cx="2475779" cy="7232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Year to Date  </a:t>
              </a:r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Performance </a:t>
              </a:r>
              <a:r>
                <a:rPr lang="en-US" sz="2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Insights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915" y="2551032"/>
              <a:ext cx="1518111" cy="1138583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>
            <a:xfrm>
              <a:off x="4858110" y="3689616"/>
              <a:ext cx="2475779" cy="7232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 Sales</a:t>
              </a:r>
              <a:b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Insights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916" y="2567804"/>
              <a:ext cx="1410165" cy="117245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5532E7-EA48-3D98-3D8C-356AB4E83669}"/>
                </a:ext>
              </a:extLst>
            </p:cNvPr>
            <p:cNvSpPr txBox="1"/>
            <p:nvPr/>
          </p:nvSpPr>
          <p:spPr>
            <a:xfrm>
              <a:off x="3416891" y="6320882"/>
              <a:ext cx="5358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PROPRIETARY INFORMATION – BUSINESS SENSITIVE</a:t>
              </a:r>
            </a:p>
          </p:txBody>
        </p:sp>
        <p:pic>
          <p:nvPicPr>
            <p:cNvPr id="9" name="Picture 8" descr="Shape&#10;&#10;AI-generated content may be incorrect.">
              <a:extLst>
                <a:ext uri="{FF2B5EF4-FFF2-40B4-BE49-F238E27FC236}">
                  <a16:creationId xmlns:a16="http://schemas.microsoft.com/office/drawing/2014/main" id="{458C335F-849F-5ADC-79E5-38369A68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090" y="359926"/>
              <a:ext cx="337069" cy="337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93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6800007-4AE0-20CF-0918-F559E7A5E422}"/>
              </a:ext>
            </a:extLst>
          </p:cNvPr>
          <p:cNvGrpSpPr/>
          <p:nvPr/>
        </p:nvGrpSpPr>
        <p:grpSpPr>
          <a:xfrm>
            <a:off x="0" y="-31572"/>
            <a:ext cx="12200239" cy="6908486"/>
            <a:chOff x="0" y="-31572"/>
            <a:chExt cx="12200239" cy="6908486"/>
          </a:xfrm>
        </p:grpSpPr>
        <p:sp>
          <p:nvSpPr>
            <p:cNvPr id="13" name="Rectangle 12"/>
            <p:cNvSpPr/>
            <p:nvPr/>
          </p:nvSpPr>
          <p:spPr>
            <a:xfrm>
              <a:off x="0" y="18914"/>
              <a:ext cx="12192000" cy="6516764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46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0" y="1"/>
              <a:ext cx="12192000" cy="6432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1000">
                  <a:schemeClr val="accent5">
                    <a:lumMod val="60000"/>
                    <a:lumOff val="40000"/>
                    <a:alpha val="48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6450929"/>
              <a:ext cx="12192000" cy="4259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0" y="0"/>
              <a:ext cx="12192000" cy="6450929"/>
            </a:xfrm>
            <a:prstGeom prst="rect">
              <a:avLst/>
            </a:prstGeom>
            <a:solidFill>
              <a:schemeClr val="bg1">
                <a:lumMod val="50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0" y="415521"/>
              <a:ext cx="12192000" cy="0"/>
            </a:xfrm>
            <a:prstGeom prst="line">
              <a:avLst/>
            </a:prstGeom>
            <a:ln>
              <a:solidFill>
                <a:schemeClr val="accent3">
                  <a:alpha val="92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0" y="0"/>
              <a:ext cx="12192000" cy="6432016"/>
            </a:xfrm>
            <a:prstGeom prst="rect">
              <a:avLst/>
            </a:prstGeom>
            <a:solidFill>
              <a:schemeClr val="accent3">
                <a:alpha val="37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93306" y="635859"/>
              <a:ext cx="1113702" cy="93753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 flipV="1">
              <a:off x="512064" y="112917"/>
              <a:ext cx="0" cy="2286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311201" y="1808145"/>
              <a:ext cx="5398534" cy="219456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521583" y="635859"/>
              <a:ext cx="1113702" cy="93753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49860" y="635859"/>
              <a:ext cx="1113702" cy="93753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378138" y="635859"/>
              <a:ext cx="1113702" cy="93753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11201" y="4170290"/>
              <a:ext cx="5398534" cy="219604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806416" y="635859"/>
              <a:ext cx="1113702" cy="93753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234694" y="635859"/>
              <a:ext cx="4862818" cy="93753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09744" y="1908103"/>
              <a:ext cx="585216" cy="198886"/>
            </a:xfrm>
            <a:prstGeom prst="roundRect">
              <a:avLst/>
            </a:prstGeom>
            <a:solidFill>
              <a:srgbClr val="67768F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09744" y="4253445"/>
              <a:ext cx="585216" cy="198886"/>
            </a:xfrm>
            <a:prstGeom prst="roundRect">
              <a:avLst/>
            </a:prstGeom>
            <a:solidFill>
              <a:srgbClr val="67768F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73176" y="1808145"/>
              <a:ext cx="5398534" cy="219456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1020486" y="1908103"/>
              <a:ext cx="585216" cy="198886"/>
            </a:xfrm>
            <a:prstGeom prst="roundRect">
              <a:avLst/>
            </a:prstGeom>
            <a:solidFill>
              <a:srgbClr val="67768F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473176" y="4170140"/>
              <a:ext cx="5398534" cy="219604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020486" y="4253445"/>
              <a:ext cx="585216" cy="198886"/>
            </a:xfrm>
            <a:prstGeom prst="roundRect">
              <a:avLst/>
            </a:prstGeom>
            <a:solidFill>
              <a:srgbClr val="67768F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04249" y="-7338"/>
              <a:ext cx="5628385" cy="4154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YTD Sales </a:t>
              </a:r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Performance </a:t>
              </a:r>
              <a:r>
                <a:rPr lang="en-US" sz="2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Insights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0122332" y="-30422"/>
              <a:ext cx="148770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en-US" sz="2400" b="0" cap="none" spc="0" dirty="0">
                <a:ln w="0"/>
                <a:solidFill>
                  <a:srgbClr val="00246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12535" y="-31572"/>
              <a:ext cx="148770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rgbClr val="00246A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Quotes</a:t>
              </a:r>
              <a:endParaRPr lang="en-US" sz="2400" b="0" cap="none" spc="0" dirty="0">
                <a:ln w="0"/>
                <a:solidFill>
                  <a:srgbClr val="00246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10686341" y="84960"/>
              <a:ext cx="0" cy="2286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6" name="Picture 5" descr="Shape&#10;&#10;AI-generated content may be incorrect.">
              <a:extLst>
                <a:ext uri="{FF2B5EF4-FFF2-40B4-BE49-F238E27FC236}">
                  <a16:creationId xmlns:a16="http://schemas.microsoft.com/office/drawing/2014/main" id="{4B0CF016-7A3A-7891-7AD0-58D687536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47" y="55319"/>
              <a:ext cx="337069" cy="33706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EF095D-A133-B8D2-CCF8-59DFC6B6C562}"/>
                </a:ext>
              </a:extLst>
            </p:cNvPr>
            <p:cNvSpPr txBox="1"/>
            <p:nvPr/>
          </p:nvSpPr>
          <p:spPr>
            <a:xfrm>
              <a:off x="3418441" y="6432016"/>
              <a:ext cx="5358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PROPRIETARY INFORMATION – BUSINESS SENSITIVE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80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4DC45F-6DE1-5F42-62E6-C52E65F767A9}"/>
              </a:ext>
            </a:extLst>
          </p:cNvPr>
          <p:cNvGrpSpPr/>
          <p:nvPr/>
        </p:nvGrpSpPr>
        <p:grpSpPr>
          <a:xfrm>
            <a:off x="0" y="-31572"/>
            <a:ext cx="12200239" cy="6908486"/>
            <a:chOff x="0" y="-31572"/>
            <a:chExt cx="12200239" cy="6908486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-31572"/>
              <a:ext cx="12200239" cy="6908486"/>
              <a:chOff x="0" y="-31572"/>
              <a:chExt cx="12200239" cy="690848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18914"/>
                <a:ext cx="12192000" cy="651676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46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0" y="1"/>
                <a:ext cx="12192000" cy="643201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41000">
                    <a:schemeClr val="accent5">
                      <a:lumMod val="60000"/>
                      <a:lumOff val="40000"/>
                      <a:alpha val="48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0" y="6450929"/>
                <a:ext cx="12192000" cy="4259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0"/>
                <a:ext cx="12192000" cy="6450929"/>
              </a:xfrm>
              <a:prstGeom prst="rect">
                <a:avLst/>
              </a:prstGeom>
              <a:solidFill>
                <a:schemeClr val="bg1">
                  <a:lumMod val="50000"/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0" y="415521"/>
                <a:ext cx="12192000" cy="0"/>
              </a:xfrm>
              <a:prstGeom prst="line">
                <a:avLst/>
              </a:prstGeom>
              <a:ln>
                <a:solidFill>
                  <a:schemeClr val="accent3">
                    <a:alpha val="92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0" y="0"/>
                <a:ext cx="12192000" cy="6432016"/>
              </a:xfrm>
              <a:prstGeom prst="rect">
                <a:avLst/>
              </a:prstGeom>
              <a:solidFill>
                <a:schemeClr val="accent3">
                  <a:alpha val="37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93306" y="635859"/>
                <a:ext cx="1113702" cy="93753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 flipV="1">
                <a:off x="512064" y="112917"/>
                <a:ext cx="0" cy="2286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311201" y="1808145"/>
                <a:ext cx="5398534" cy="219456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521583" y="635859"/>
                <a:ext cx="1113702" cy="93753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949860" y="635859"/>
                <a:ext cx="1113702" cy="93753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378138" y="635859"/>
                <a:ext cx="1113702" cy="93753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11201" y="4170290"/>
                <a:ext cx="5398534" cy="219604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806416" y="635859"/>
                <a:ext cx="1113702" cy="93753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7234694" y="635859"/>
                <a:ext cx="4862818" cy="93753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809744" y="1908103"/>
                <a:ext cx="585216" cy="198886"/>
              </a:xfrm>
              <a:prstGeom prst="roundRect">
                <a:avLst/>
              </a:prstGeom>
              <a:solidFill>
                <a:srgbClr val="67768F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4809744" y="4253445"/>
                <a:ext cx="585216" cy="198886"/>
              </a:xfrm>
              <a:prstGeom prst="roundRect">
                <a:avLst/>
              </a:prstGeom>
              <a:solidFill>
                <a:srgbClr val="67768F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73176" y="1808145"/>
                <a:ext cx="5398534" cy="219456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1020486" y="1908103"/>
                <a:ext cx="585216" cy="198886"/>
              </a:xfrm>
              <a:prstGeom prst="roundRect">
                <a:avLst/>
              </a:prstGeom>
              <a:solidFill>
                <a:srgbClr val="67768F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473176" y="4170140"/>
                <a:ext cx="5398534" cy="219604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1020486" y="4253445"/>
                <a:ext cx="585216" cy="198886"/>
              </a:xfrm>
              <a:prstGeom prst="roundRect">
                <a:avLst/>
              </a:prstGeom>
              <a:solidFill>
                <a:srgbClr val="67768F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604249" y="-7338"/>
                <a:ext cx="5628385" cy="4154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YTD Quotes </a:t>
                </a:r>
                <a:r>
                  <a: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Performance </a:t>
                </a:r>
                <a:r>
                  <a:rPr lang="en-US" sz="2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Insights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712535" y="-31572"/>
                <a:ext cx="148770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solidFill>
                      <a:srgbClr val="00246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Sales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V="1">
                <a:off x="10686341" y="84960"/>
                <a:ext cx="0" cy="2286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C2735C-6A10-62D5-9931-60A83F1FE73F}"/>
                </a:ext>
              </a:extLst>
            </p:cNvPr>
            <p:cNvSpPr txBox="1"/>
            <p:nvPr/>
          </p:nvSpPr>
          <p:spPr>
            <a:xfrm>
              <a:off x="3416893" y="6429049"/>
              <a:ext cx="5358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PROPRIETARY INFORMATION – BUSINESS SENSITIVE</a:t>
              </a:r>
            </a:p>
          </p:txBody>
        </p:sp>
        <p:pic>
          <p:nvPicPr>
            <p:cNvPr id="7" name="Picture 6" descr="Shape&#10;&#10;AI-generated content may be incorrect.">
              <a:extLst>
                <a:ext uri="{FF2B5EF4-FFF2-40B4-BE49-F238E27FC236}">
                  <a16:creationId xmlns:a16="http://schemas.microsoft.com/office/drawing/2014/main" id="{A4726B98-FE2A-E365-AF2D-7BCDE2D0F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47" y="55319"/>
              <a:ext cx="337069" cy="337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976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 hidden="1"/>
          <p:cNvSpPr/>
          <p:nvPr/>
        </p:nvSpPr>
        <p:spPr>
          <a:xfrm>
            <a:off x="4685049" y="1908103"/>
            <a:ext cx="731520" cy="198886"/>
          </a:xfrm>
          <a:prstGeom prst="roundRect">
            <a:avLst/>
          </a:prstGeom>
          <a:solidFill>
            <a:srgbClr val="67768F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 hidden="1"/>
          <p:cNvSpPr/>
          <p:nvPr/>
        </p:nvSpPr>
        <p:spPr>
          <a:xfrm>
            <a:off x="10864176" y="1910636"/>
            <a:ext cx="731520" cy="198886"/>
          </a:xfrm>
          <a:prstGeom prst="roundRect">
            <a:avLst/>
          </a:prstGeom>
          <a:solidFill>
            <a:srgbClr val="67768F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 hidden="1"/>
          <p:cNvSpPr/>
          <p:nvPr/>
        </p:nvSpPr>
        <p:spPr>
          <a:xfrm>
            <a:off x="10864176" y="4255063"/>
            <a:ext cx="731520" cy="198886"/>
          </a:xfrm>
          <a:prstGeom prst="roundRect">
            <a:avLst/>
          </a:prstGeom>
          <a:solidFill>
            <a:srgbClr val="67768F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 hidden="1"/>
          <p:cNvSpPr/>
          <p:nvPr/>
        </p:nvSpPr>
        <p:spPr>
          <a:xfrm>
            <a:off x="4685049" y="4255063"/>
            <a:ext cx="731520" cy="198886"/>
          </a:xfrm>
          <a:prstGeom prst="roundRect">
            <a:avLst/>
          </a:prstGeom>
          <a:solidFill>
            <a:srgbClr val="67768F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5C7458-1658-D6A4-F270-F41FF1167FCF}"/>
              </a:ext>
            </a:extLst>
          </p:cNvPr>
          <p:cNvGrpSpPr/>
          <p:nvPr/>
        </p:nvGrpSpPr>
        <p:grpSpPr>
          <a:xfrm>
            <a:off x="0" y="-31572"/>
            <a:ext cx="12200239" cy="6913969"/>
            <a:chOff x="0" y="-31572"/>
            <a:chExt cx="12200239" cy="6913969"/>
          </a:xfrm>
        </p:grpSpPr>
        <p:sp>
          <p:nvSpPr>
            <p:cNvPr id="13" name="Rectangle 12"/>
            <p:cNvSpPr/>
            <p:nvPr/>
          </p:nvSpPr>
          <p:spPr>
            <a:xfrm>
              <a:off x="0" y="24397"/>
              <a:ext cx="12192000" cy="6516764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46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0" y="5484"/>
              <a:ext cx="12192000" cy="6432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1000">
                  <a:schemeClr val="accent5">
                    <a:lumMod val="60000"/>
                    <a:lumOff val="40000"/>
                    <a:alpha val="48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6456412"/>
              <a:ext cx="12192000" cy="4259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0" y="5483"/>
              <a:ext cx="12192000" cy="6450929"/>
            </a:xfrm>
            <a:prstGeom prst="rect">
              <a:avLst/>
            </a:prstGeom>
            <a:solidFill>
              <a:schemeClr val="bg1">
                <a:lumMod val="50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0" y="421004"/>
              <a:ext cx="12192000" cy="0"/>
            </a:xfrm>
            <a:prstGeom prst="line">
              <a:avLst/>
            </a:prstGeom>
            <a:ln>
              <a:solidFill>
                <a:schemeClr val="accent3">
                  <a:alpha val="92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0" y="5483"/>
              <a:ext cx="12192000" cy="6432016"/>
            </a:xfrm>
            <a:prstGeom prst="rect">
              <a:avLst/>
            </a:prstGeom>
            <a:solidFill>
              <a:schemeClr val="accent3">
                <a:alpha val="37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 flipV="1">
              <a:off x="512064" y="118400"/>
              <a:ext cx="0" cy="2286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311201" y="1813628"/>
              <a:ext cx="5398534" cy="219456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11201" y="4175773"/>
              <a:ext cx="5398534" cy="219604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664591" y="641342"/>
              <a:ext cx="4862818" cy="93753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73176" y="1813628"/>
              <a:ext cx="5398534" cy="219456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473176" y="4175623"/>
              <a:ext cx="5398534" cy="219604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04249" y="-1855"/>
              <a:ext cx="5628385" cy="4154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 Sales </a:t>
              </a:r>
              <a:r>
                <a:rPr lang="en-US" sz="2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Insights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0712535" y="-31572"/>
              <a:ext cx="148770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rgbClr val="00246A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Profit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72443" y="-31572"/>
              <a:ext cx="148770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rgbClr val="00246A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Invoiced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10686341" y="84960"/>
              <a:ext cx="0" cy="2286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AFD682-2DB4-9142-CAB7-9A7B84A1BB31}"/>
                </a:ext>
              </a:extLst>
            </p:cNvPr>
            <p:cNvSpPr txBox="1"/>
            <p:nvPr/>
          </p:nvSpPr>
          <p:spPr>
            <a:xfrm>
              <a:off x="3418441" y="6432016"/>
              <a:ext cx="5358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PROPRIETARY INFORMATION – BUSINESS SENSITIVE</a:t>
              </a:r>
            </a:p>
          </p:txBody>
        </p:sp>
        <p:pic>
          <p:nvPicPr>
            <p:cNvPr id="8" name="Picture 7" descr="Shape&#10;&#10;AI-generated content may be incorrect.">
              <a:extLst>
                <a:ext uri="{FF2B5EF4-FFF2-40B4-BE49-F238E27FC236}">
                  <a16:creationId xmlns:a16="http://schemas.microsoft.com/office/drawing/2014/main" id="{2E8F8010-DA35-6CD7-7C76-1DA0622EB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47" y="55319"/>
              <a:ext cx="337069" cy="337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382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86B018-26C7-5F93-CB8E-9157B3EECE47}"/>
              </a:ext>
            </a:extLst>
          </p:cNvPr>
          <p:cNvGrpSpPr/>
          <p:nvPr/>
        </p:nvGrpSpPr>
        <p:grpSpPr>
          <a:xfrm>
            <a:off x="0" y="-31572"/>
            <a:ext cx="12200239" cy="6913969"/>
            <a:chOff x="0" y="-31572"/>
            <a:chExt cx="12200239" cy="691396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31572"/>
              <a:ext cx="12200239" cy="6913969"/>
              <a:chOff x="0" y="-31572"/>
              <a:chExt cx="12200239" cy="691396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24397"/>
                <a:ext cx="12192000" cy="651676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46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0" y="5484"/>
                <a:ext cx="12192000" cy="643201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41000">
                    <a:schemeClr val="accent5">
                      <a:lumMod val="60000"/>
                      <a:lumOff val="40000"/>
                      <a:alpha val="48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0" y="6456412"/>
                <a:ext cx="12192000" cy="4259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5483"/>
                <a:ext cx="12192000" cy="6450929"/>
              </a:xfrm>
              <a:prstGeom prst="rect">
                <a:avLst/>
              </a:prstGeom>
              <a:solidFill>
                <a:schemeClr val="bg1">
                  <a:lumMod val="50000"/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0" y="421004"/>
                <a:ext cx="12192000" cy="0"/>
              </a:xfrm>
              <a:prstGeom prst="line">
                <a:avLst/>
              </a:prstGeom>
              <a:ln>
                <a:solidFill>
                  <a:schemeClr val="accent3">
                    <a:alpha val="92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0" y="5483"/>
                <a:ext cx="12192000" cy="6432016"/>
              </a:xfrm>
              <a:prstGeom prst="rect">
                <a:avLst/>
              </a:prstGeom>
              <a:solidFill>
                <a:schemeClr val="accent3">
                  <a:alpha val="37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 flipV="1">
                <a:off x="512064" y="118400"/>
                <a:ext cx="0" cy="2286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311201" y="1813628"/>
                <a:ext cx="5398534" cy="219456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11201" y="4175773"/>
                <a:ext cx="5398534" cy="219604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664591" y="641342"/>
                <a:ext cx="4862818" cy="93753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73176" y="1813628"/>
                <a:ext cx="5398534" cy="219456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473176" y="4175623"/>
                <a:ext cx="5398534" cy="219604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604249" y="-1855"/>
                <a:ext cx="5628385" cy="4154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 Invoiced </a:t>
                </a:r>
                <a:r>
                  <a:rPr lang="en-US" sz="2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Insights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10712535" y="-31572"/>
                <a:ext cx="148770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rgbClr val="00246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Profit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172443" y="-31572"/>
                <a:ext cx="148770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rgbClr val="00246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Sales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V="1">
                <a:off x="10686341" y="84960"/>
                <a:ext cx="0" cy="2286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CB80BE-CEAE-A9D4-D9E8-7D4B9047FFA9}"/>
                </a:ext>
              </a:extLst>
            </p:cNvPr>
            <p:cNvSpPr txBox="1"/>
            <p:nvPr/>
          </p:nvSpPr>
          <p:spPr>
            <a:xfrm>
              <a:off x="3418441" y="6432016"/>
              <a:ext cx="5358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PROPRIETARY INFORMATION – BUSINESS SENSITIVE</a:t>
              </a:r>
            </a:p>
          </p:txBody>
        </p:sp>
        <p:pic>
          <p:nvPicPr>
            <p:cNvPr id="8" name="Picture 7" descr="Shape&#10;&#10;AI-generated content may be incorrect.">
              <a:extLst>
                <a:ext uri="{FF2B5EF4-FFF2-40B4-BE49-F238E27FC236}">
                  <a16:creationId xmlns:a16="http://schemas.microsoft.com/office/drawing/2014/main" id="{438E5BB2-EA5F-730F-C69E-CEE46CEC5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47" y="55319"/>
              <a:ext cx="337069" cy="337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217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1BA1C6E-1305-B884-22C4-78F2A1BD0F87}"/>
              </a:ext>
            </a:extLst>
          </p:cNvPr>
          <p:cNvGrpSpPr/>
          <p:nvPr/>
        </p:nvGrpSpPr>
        <p:grpSpPr>
          <a:xfrm>
            <a:off x="0" y="-31572"/>
            <a:ext cx="12200239" cy="6913969"/>
            <a:chOff x="0" y="-31572"/>
            <a:chExt cx="12200239" cy="691396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31572"/>
              <a:ext cx="12200239" cy="6913969"/>
              <a:chOff x="0" y="-31572"/>
              <a:chExt cx="12200239" cy="691396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24397"/>
                <a:ext cx="12192000" cy="651676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46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0" y="5484"/>
                <a:ext cx="12192000" cy="643201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41000">
                    <a:schemeClr val="accent5">
                      <a:lumMod val="60000"/>
                      <a:lumOff val="40000"/>
                      <a:alpha val="48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0" y="6456412"/>
                <a:ext cx="12192000" cy="4259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5483"/>
                <a:ext cx="12192000" cy="6450929"/>
              </a:xfrm>
              <a:prstGeom prst="rect">
                <a:avLst/>
              </a:prstGeom>
              <a:solidFill>
                <a:schemeClr val="bg1">
                  <a:lumMod val="50000"/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0" y="421004"/>
                <a:ext cx="12192000" cy="0"/>
              </a:xfrm>
              <a:prstGeom prst="line">
                <a:avLst/>
              </a:prstGeom>
              <a:ln>
                <a:solidFill>
                  <a:schemeClr val="accent3">
                    <a:alpha val="92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0" y="5483"/>
                <a:ext cx="12192000" cy="6432016"/>
              </a:xfrm>
              <a:prstGeom prst="rect">
                <a:avLst/>
              </a:prstGeom>
              <a:solidFill>
                <a:schemeClr val="accent3">
                  <a:alpha val="37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 flipV="1">
                <a:off x="512064" y="118400"/>
                <a:ext cx="0" cy="2286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311201" y="1813628"/>
                <a:ext cx="5398534" cy="219456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11201" y="4175773"/>
                <a:ext cx="5398534" cy="219604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664591" y="641342"/>
                <a:ext cx="4862818" cy="93753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73176" y="1813628"/>
                <a:ext cx="5398534" cy="219456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473176" y="4175623"/>
                <a:ext cx="5398534" cy="219604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604249" y="-1855"/>
                <a:ext cx="5628385" cy="4154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 Sales Profit </a:t>
                </a:r>
                <a:r>
                  <a:rPr lang="en-US" sz="2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Insights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10712535" y="-31572"/>
                <a:ext cx="148770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rgbClr val="00246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Sales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172443" y="-31572"/>
                <a:ext cx="148770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rgbClr val="00246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Invoiced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V="1">
                <a:off x="10686341" y="84960"/>
                <a:ext cx="0" cy="2286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CFD671-C21A-5B0F-D4E2-BF2B9384AA1F}"/>
                </a:ext>
              </a:extLst>
            </p:cNvPr>
            <p:cNvSpPr txBox="1"/>
            <p:nvPr/>
          </p:nvSpPr>
          <p:spPr>
            <a:xfrm>
              <a:off x="3418441" y="6432016"/>
              <a:ext cx="5358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PROPRIETARY INFORMATION – BUSINESS SENSITIVE</a:t>
              </a:r>
            </a:p>
          </p:txBody>
        </p:sp>
        <p:pic>
          <p:nvPicPr>
            <p:cNvPr id="8" name="Picture 7" descr="Shape&#10;&#10;AI-generated content may be incorrect.">
              <a:extLst>
                <a:ext uri="{FF2B5EF4-FFF2-40B4-BE49-F238E27FC236}">
                  <a16:creationId xmlns:a16="http://schemas.microsoft.com/office/drawing/2014/main" id="{9E2D7216-CECA-22A3-AEBC-7A7B7DE7B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47" y="55319"/>
              <a:ext cx="337069" cy="337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957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EAEA8CA-E153-A0E6-DC4A-178847C03BE4}"/>
              </a:ext>
            </a:extLst>
          </p:cNvPr>
          <p:cNvGrpSpPr/>
          <p:nvPr/>
        </p:nvGrpSpPr>
        <p:grpSpPr>
          <a:xfrm>
            <a:off x="0" y="-1855"/>
            <a:ext cx="12192000" cy="6884252"/>
            <a:chOff x="0" y="-1855"/>
            <a:chExt cx="12192000" cy="688425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-1855"/>
              <a:ext cx="12192000" cy="6884252"/>
              <a:chOff x="0" y="-1855"/>
              <a:chExt cx="12192000" cy="688425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24397"/>
                <a:ext cx="12192000" cy="651676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46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0" y="5484"/>
                <a:ext cx="12192000" cy="643201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41000">
                    <a:schemeClr val="accent5">
                      <a:lumMod val="60000"/>
                      <a:lumOff val="40000"/>
                      <a:alpha val="48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0" y="6456412"/>
                <a:ext cx="12192000" cy="4259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5483"/>
                <a:ext cx="12192000" cy="6450929"/>
              </a:xfrm>
              <a:prstGeom prst="rect">
                <a:avLst/>
              </a:prstGeom>
              <a:solidFill>
                <a:schemeClr val="bg1">
                  <a:lumMod val="50000"/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0" y="421004"/>
                <a:ext cx="12192000" cy="0"/>
              </a:xfrm>
              <a:prstGeom prst="line">
                <a:avLst/>
              </a:prstGeom>
              <a:ln>
                <a:solidFill>
                  <a:schemeClr val="accent3">
                    <a:alpha val="92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0" y="5483"/>
                <a:ext cx="12192000" cy="6432016"/>
              </a:xfrm>
              <a:prstGeom prst="rect">
                <a:avLst/>
              </a:prstGeom>
              <a:solidFill>
                <a:schemeClr val="accent3">
                  <a:alpha val="37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 flipV="1">
                <a:off x="512064" y="118400"/>
                <a:ext cx="0" cy="2286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311201" y="1813628"/>
                <a:ext cx="5398534" cy="219456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11201" y="4175773"/>
                <a:ext cx="5398534" cy="219604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664591" y="641342"/>
                <a:ext cx="4862818" cy="93753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73176" y="1813628"/>
                <a:ext cx="5398534" cy="219456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473176" y="4175623"/>
                <a:ext cx="5398534" cy="219604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604249" y="-1855"/>
                <a:ext cx="5628385" cy="4154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 Quotes </a:t>
                </a:r>
                <a:r>
                  <a:rPr lang="en-US" sz="2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Insights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01731D-DFDC-3557-93F6-76F4EC661C17}"/>
                </a:ext>
              </a:extLst>
            </p:cNvPr>
            <p:cNvSpPr txBox="1"/>
            <p:nvPr/>
          </p:nvSpPr>
          <p:spPr>
            <a:xfrm>
              <a:off x="3418441" y="6432016"/>
              <a:ext cx="5358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PROPRIETARY INFORMATION – BUSINESS SENSITIVE</a:t>
              </a:r>
            </a:p>
          </p:txBody>
        </p:sp>
        <p:pic>
          <p:nvPicPr>
            <p:cNvPr id="7" name="Picture 6" descr="Shape&#10;&#10;AI-generated content may be incorrect.">
              <a:extLst>
                <a:ext uri="{FF2B5EF4-FFF2-40B4-BE49-F238E27FC236}">
                  <a16:creationId xmlns:a16="http://schemas.microsoft.com/office/drawing/2014/main" id="{AD2AF670-CBE5-F319-9AF1-F95AB45D9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47" y="55319"/>
              <a:ext cx="337069" cy="337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46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/>
          <p:cNvSpPr/>
          <p:nvPr/>
        </p:nvSpPr>
        <p:spPr>
          <a:xfrm>
            <a:off x="604249" y="-7338"/>
            <a:ext cx="5628385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YTD Quotes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 </a:t>
            </a:r>
            <a:r>
              <a:rPr lang="en-US" sz="2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370094-FDBB-2050-5B58-5DB2F14696F6}"/>
              </a:ext>
            </a:extLst>
          </p:cNvPr>
          <p:cNvGrpSpPr/>
          <p:nvPr/>
        </p:nvGrpSpPr>
        <p:grpSpPr>
          <a:xfrm>
            <a:off x="0" y="0"/>
            <a:ext cx="12192000" cy="6876914"/>
            <a:chOff x="0" y="0"/>
            <a:chExt cx="12192000" cy="6876914"/>
          </a:xfrm>
        </p:grpSpPr>
        <p:grpSp>
          <p:nvGrpSpPr>
            <p:cNvPr id="10" name="Group 9"/>
            <p:cNvGrpSpPr/>
            <p:nvPr/>
          </p:nvGrpSpPr>
          <p:grpSpPr>
            <a:xfrm>
              <a:off x="0" y="0"/>
              <a:ext cx="12192000" cy="6876914"/>
              <a:chOff x="0" y="0"/>
              <a:chExt cx="12192000" cy="68769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18914"/>
                <a:ext cx="12192000" cy="651676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46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0" y="1"/>
                <a:ext cx="12192000" cy="643201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41000">
                    <a:schemeClr val="accent5">
                      <a:lumMod val="60000"/>
                      <a:lumOff val="40000"/>
                      <a:alpha val="48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0" y="6450929"/>
                <a:ext cx="12192000" cy="4259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0"/>
                <a:ext cx="12192000" cy="6450929"/>
              </a:xfrm>
              <a:prstGeom prst="rect">
                <a:avLst/>
              </a:prstGeom>
              <a:solidFill>
                <a:schemeClr val="bg1">
                  <a:lumMod val="50000"/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0" y="415521"/>
                <a:ext cx="12192000" cy="0"/>
              </a:xfrm>
              <a:prstGeom prst="line">
                <a:avLst/>
              </a:prstGeom>
              <a:ln>
                <a:solidFill>
                  <a:schemeClr val="accent3">
                    <a:alpha val="92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0" y="0"/>
                <a:ext cx="12192000" cy="6432016"/>
              </a:xfrm>
              <a:prstGeom prst="rect">
                <a:avLst/>
              </a:prstGeom>
              <a:solidFill>
                <a:schemeClr val="accent3">
                  <a:alpha val="37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 flipV="1">
                <a:off x="512064" y="112917"/>
                <a:ext cx="0" cy="2286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912" b="19761"/>
              <a:stretch/>
            </p:blipFill>
            <p:spPr>
              <a:xfrm>
                <a:off x="1007497" y="18913"/>
                <a:ext cx="1157351" cy="767644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77065C-48CE-98F3-E095-BC962DA25E48}"/>
                </a:ext>
              </a:extLst>
            </p:cNvPr>
            <p:cNvSpPr txBox="1"/>
            <p:nvPr/>
          </p:nvSpPr>
          <p:spPr>
            <a:xfrm>
              <a:off x="3418441" y="6432016"/>
              <a:ext cx="5358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PROPRIETARY INFORMATION – BUSINESS SENSITIVE</a:t>
              </a:r>
            </a:p>
          </p:txBody>
        </p:sp>
        <p:pic>
          <p:nvPicPr>
            <p:cNvPr id="6" name="Picture 5" descr="Shape&#10;&#10;AI-generated content may be incorrect.">
              <a:extLst>
                <a:ext uri="{FF2B5EF4-FFF2-40B4-BE49-F238E27FC236}">
                  <a16:creationId xmlns:a16="http://schemas.microsoft.com/office/drawing/2014/main" id="{D4C6E670-AC04-D0DE-2A2D-C7B009AEB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47" y="55319"/>
              <a:ext cx="337069" cy="337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754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117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Delatte</dc:creator>
  <cp:lastModifiedBy>Brad Delatte</cp:lastModifiedBy>
  <cp:revision>56</cp:revision>
  <dcterms:created xsi:type="dcterms:W3CDTF">2022-11-30T20:20:42Z</dcterms:created>
  <dcterms:modified xsi:type="dcterms:W3CDTF">2025-10-06T02:41:08Z</dcterms:modified>
</cp:coreProperties>
</file>