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BE944-012A-4620-A4D4-BF001600BA37}" v="668" dt="2024-02-17T21:04:55.374"/>
    <p1510:client id="{FECE91A8-5C31-4FE9-98FF-D78C3089A3E5}" v="49" dt="2024-02-17T21:23:23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Denniston" userId="ac50ba99fb015c10" providerId="LiveId" clId="{FECE91A8-5C31-4FE9-98FF-D78C3089A3E5}"/>
    <pc:docChg chg="delSld modSld">
      <pc:chgData name="Brad Denniston" userId="ac50ba99fb015c10" providerId="LiveId" clId="{FECE91A8-5C31-4FE9-98FF-D78C3089A3E5}" dt="2024-02-17T21:23:23.355" v="51" actId="20577"/>
      <pc:docMkLst>
        <pc:docMk/>
      </pc:docMkLst>
      <pc:sldChg chg="del">
        <pc:chgData name="Brad Denniston" userId="ac50ba99fb015c10" providerId="LiveId" clId="{FECE91A8-5C31-4FE9-98FF-D78C3089A3E5}" dt="2024-02-17T21:20:14.122" v="1" actId="2696"/>
        <pc:sldMkLst>
          <pc:docMk/>
          <pc:sldMk cId="1415998209" sldId="256"/>
        </pc:sldMkLst>
      </pc:sldChg>
      <pc:sldChg chg="del">
        <pc:chgData name="Brad Denniston" userId="ac50ba99fb015c10" providerId="LiveId" clId="{FECE91A8-5C31-4FE9-98FF-D78C3089A3E5}" dt="2024-02-17T21:20:10.791" v="0" actId="2696"/>
        <pc:sldMkLst>
          <pc:docMk/>
          <pc:sldMk cId="2551129686" sldId="257"/>
        </pc:sldMkLst>
      </pc:sldChg>
      <pc:sldChg chg="modSp mod">
        <pc:chgData name="Brad Denniston" userId="ac50ba99fb015c10" providerId="LiveId" clId="{FECE91A8-5C31-4FE9-98FF-D78C3089A3E5}" dt="2024-02-17T21:23:23.355" v="51" actId="20577"/>
        <pc:sldMkLst>
          <pc:docMk/>
          <pc:sldMk cId="3092143941" sldId="265"/>
        </pc:sldMkLst>
        <pc:spChg chg="mod">
          <ac:chgData name="Brad Denniston" userId="ac50ba99fb015c10" providerId="LiveId" clId="{FECE91A8-5C31-4FE9-98FF-D78C3089A3E5}" dt="2024-02-17T21:23:23.355" v="51" actId="20577"/>
          <ac:spMkLst>
            <pc:docMk/>
            <pc:sldMk cId="3092143941" sldId="265"/>
            <ac:spMk id="67" creationId="{6584E336-6039-BF10-224A-8A2BF072D0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6F2B-19C3-70C0-2ECE-AF53A3C3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DC3A7-A287-5024-7D2C-7B77D4ED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5B9B-57A0-976E-B12F-72FAEF5C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3CA5-4BCC-119A-4AE9-114F3147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C3F5-DE38-A21A-96F9-0602036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020-DF38-9F04-A7B1-EF99B110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24CC2-A0E3-D3DE-91AC-56A562C4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209D-EA41-6E29-9988-D75EC3B6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A61E-0B92-9E3A-402D-FB5FE1E0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115C-29FF-7629-A0CF-DEE2D477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EE657-26EB-F8E7-098C-CE973A2C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A422D-5C19-1BB1-B030-1499E916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6EAB-A180-8627-0A16-C1774795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7522-9FDA-B88B-4D1D-A22C28FB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D89B-0752-7434-9976-55868A3B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C073-2FDA-5518-257D-B7D9305E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A3E-48A8-9C8B-F498-56E13A9C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896A-11C1-3857-1CB4-81911BB6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CFB4-9C46-AE10-BDCB-75C08DE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BB4B-9D39-0B65-8F69-93A38906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74BD-7AC6-4DE3-0C3F-4FA7B502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D110-2B06-A9C2-0AC8-3FEF683D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1643-02A8-8CF5-E243-50CEC917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D92C-9626-D7D0-02AD-70A54C5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F188-DB04-6D36-FA3A-B60CC675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9D07-68E6-3582-EEC0-F0BF4E12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8867-6015-FD86-8038-585B31101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DEF0F-B087-ED1C-56B7-8502EE82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C4A8-6FF2-2A56-F82B-E11AF33E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47975-560E-4E2F-9D2A-85520F2C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0E7C-823D-C19E-6767-897EF0B0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B0C6-A6EB-1850-2720-076E084E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7482-8637-35D7-9C29-9C2E6385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D9B34-6AB0-0E97-FB92-680B365C0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E2EFB-952C-4278-2C3B-82475A4D5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7A15B-E182-19D5-D8F9-819897F76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43409-D56E-81EF-AF2C-4D6B77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1E404-D67F-89F4-FFB3-E4A57AF8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EEB5-79D7-4CE0-9453-6F127809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77E3-9ECE-6357-FAA4-83E2F1F1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64A8C-D53A-B97E-8B7C-686F4D04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DA3CE-705A-134D-B09E-19C21739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AD88B-3A1E-101D-9D42-AA355FB8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C6D9C-8A77-A6ED-C36C-4F657031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6C023-5DF9-AFEA-EAFB-C08183C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2AD72-DC89-88F8-F4E5-E814410E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01A-E5E8-13B4-3127-222DB2F7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18E4-5129-9A0A-40A4-875036BB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8C265-DDFF-34B8-81F1-9179967A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06A9-4DCB-714C-6573-24F1CB48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53BB-2D64-24D9-F064-86A1A0E5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6C94-C922-DD43-0F8F-CFA26285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D6F-FFBC-9D42-914F-6A59FB71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B3C9B-243F-8394-EF88-FAB40E0E9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220D-2E99-98A9-BE2D-65638405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5C361-FE36-18A2-115B-18D8B35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0D3CC-A052-CA66-771C-A244D6E6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FDA8-502D-1BD0-1A54-D87E7A7B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3EEA-7903-BF5E-22DC-3CEED51D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E5F8-6ED2-919C-C36D-63E81B5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B619-1F08-BF23-D0CE-7CF688DE5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6390-25EB-4ECF-B901-16623F83A21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8F97-12C6-D1ED-7964-E847F6CF8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3A41-C19B-FEFF-40BD-18F22857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C044-97B2-4B7C-874A-C77806F9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8FC58C-3C6D-49C1-A3B9-F7DDAFEBCA83}"/>
              </a:ext>
            </a:extLst>
          </p:cNvPr>
          <p:cNvSpPr/>
          <p:nvPr/>
        </p:nvSpPr>
        <p:spPr>
          <a:xfrm rot="5400000">
            <a:off x="4857537" y="2345199"/>
            <a:ext cx="1636964" cy="967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E7A76-55F3-44B5-BBAB-09764AECEB60}"/>
              </a:ext>
            </a:extLst>
          </p:cNvPr>
          <p:cNvSpPr txBox="1"/>
          <p:nvPr/>
        </p:nvSpPr>
        <p:spPr>
          <a:xfrm>
            <a:off x="3527590" y="3035442"/>
            <a:ext cx="96272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06FDA-87E9-4927-B9F5-D222B42C94FC}"/>
              </a:ext>
            </a:extLst>
          </p:cNvPr>
          <p:cNvSpPr txBox="1"/>
          <p:nvPr/>
        </p:nvSpPr>
        <p:spPr>
          <a:xfrm>
            <a:off x="3527590" y="2224580"/>
            <a:ext cx="96727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7158C6-47AC-489C-A29D-1D0B5D5FBCF5}"/>
              </a:ext>
            </a:extLst>
          </p:cNvPr>
          <p:cNvCxnSpPr>
            <a:cxnSpLocks/>
          </p:cNvCxnSpPr>
          <p:nvPr/>
        </p:nvCxnSpPr>
        <p:spPr>
          <a:xfrm>
            <a:off x="6779465" y="1581031"/>
            <a:ext cx="633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B9B038-21B6-40DC-9BB8-BE986BCA7419}"/>
              </a:ext>
            </a:extLst>
          </p:cNvPr>
          <p:cNvCxnSpPr>
            <a:cxnSpLocks/>
          </p:cNvCxnSpPr>
          <p:nvPr/>
        </p:nvCxnSpPr>
        <p:spPr>
          <a:xfrm>
            <a:off x="6779994" y="1865809"/>
            <a:ext cx="633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94336-EFCA-4EF6-B13A-55C64EDD57AB}"/>
              </a:ext>
            </a:extLst>
          </p:cNvPr>
          <p:cNvCxnSpPr>
            <a:cxnSpLocks/>
          </p:cNvCxnSpPr>
          <p:nvPr/>
        </p:nvCxnSpPr>
        <p:spPr>
          <a:xfrm>
            <a:off x="7197848" y="1581031"/>
            <a:ext cx="115667" cy="1432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C85770-0D8D-4407-A226-8E41F13D365C}"/>
              </a:ext>
            </a:extLst>
          </p:cNvPr>
          <p:cNvCxnSpPr>
            <a:cxnSpLocks/>
          </p:cNvCxnSpPr>
          <p:nvPr/>
        </p:nvCxnSpPr>
        <p:spPr>
          <a:xfrm flipH="1">
            <a:off x="7211524" y="1709270"/>
            <a:ext cx="108229" cy="1565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AA4FEB-A1FD-4C2D-961C-661BF7526DA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94860" y="2409246"/>
            <a:ext cx="70861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CF83BD-D9F1-4345-BE1A-E51DB46C27C6}"/>
              </a:ext>
            </a:extLst>
          </p:cNvPr>
          <p:cNvCxnSpPr>
            <a:cxnSpLocks/>
          </p:cNvCxnSpPr>
          <p:nvPr/>
        </p:nvCxnSpPr>
        <p:spPr>
          <a:xfrm flipV="1">
            <a:off x="4490315" y="3196318"/>
            <a:ext cx="713164" cy="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187A98-80B9-46E2-9385-2FDC6B1B14E6}"/>
              </a:ext>
            </a:extLst>
          </p:cNvPr>
          <p:cNvCxnSpPr>
            <a:cxnSpLocks/>
          </p:cNvCxnSpPr>
          <p:nvPr/>
        </p:nvCxnSpPr>
        <p:spPr>
          <a:xfrm>
            <a:off x="5392761" y="2674697"/>
            <a:ext cx="2216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521D6B-2955-49CE-B001-2A691AA21CDA}"/>
              </a:ext>
            </a:extLst>
          </p:cNvPr>
          <p:cNvCxnSpPr>
            <a:cxnSpLocks/>
          </p:cNvCxnSpPr>
          <p:nvPr/>
        </p:nvCxnSpPr>
        <p:spPr>
          <a:xfrm>
            <a:off x="5393290" y="2959475"/>
            <a:ext cx="2216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1C5EC8-3896-4CEF-967F-2198BE1157B5}"/>
              </a:ext>
            </a:extLst>
          </p:cNvPr>
          <p:cNvCxnSpPr>
            <a:cxnSpLocks/>
          </p:cNvCxnSpPr>
          <p:nvPr/>
        </p:nvCxnSpPr>
        <p:spPr>
          <a:xfrm>
            <a:off x="5398997" y="2674697"/>
            <a:ext cx="115667" cy="1432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1FD5B8-EEC0-41EE-8012-F48115A19BBD}"/>
              </a:ext>
            </a:extLst>
          </p:cNvPr>
          <p:cNvCxnSpPr>
            <a:cxnSpLocks/>
          </p:cNvCxnSpPr>
          <p:nvPr/>
        </p:nvCxnSpPr>
        <p:spPr>
          <a:xfrm flipH="1">
            <a:off x="5412671" y="2802936"/>
            <a:ext cx="108229" cy="1565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01F3C-A140-4C89-9463-9F89565283DE}"/>
              </a:ext>
            </a:extLst>
          </p:cNvPr>
          <p:cNvCxnSpPr>
            <a:cxnSpLocks/>
            <a:stCxn id="2" idx="0"/>
            <a:endCxn id="41" idx="1"/>
          </p:cNvCxnSpPr>
          <p:nvPr/>
        </p:nvCxnSpPr>
        <p:spPr>
          <a:xfrm flipV="1">
            <a:off x="6159654" y="2817882"/>
            <a:ext cx="835396" cy="109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42D50-DC72-439C-BDBD-392A42CF81B9}"/>
              </a:ext>
            </a:extLst>
          </p:cNvPr>
          <p:cNvCxnSpPr>
            <a:cxnSpLocks/>
          </p:cNvCxnSpPr>
          <p:nvPr/>
        </p:nvCxnSpPr>
        <p:spPr>
          <a:xfrm>
            <a:off x="2864586" y="2413242"/>
            <a:ext cx="6630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451E4-2F5D-49EE-B3C2-E0F23398BE92}"/>
              </a:ext>
            </a:extLst>
          </p:cNvPr>
          <p:cNvCxnSpPr>
            <a:cxnSpLocks/>
          </p:cNvCxnSpPr>
          <p:nvPr/>
        </p:nvCxnSpPr>
        <p:spPr>
          <a:xfrm>
            <a:off x="2884215" y="3220089"/>
            <a:ext cx="6630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260C9F-8035-4D79-84CE-440E3B348972}"/>
              </a:ext>
            </a:extLst>
          </p:cNvPr>
          <p:cNvSpPr txBox="1"/>
          <p:nvPr/>
        </p:nvSpPr>
        <p:spPr>
          <a:xfrm>
            <a:off x="1119530" y="520617"/>
            <a:ext cx="878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neuron weights its inputs and compares the result to a reference. If the weights are changed the result is different. Keep changing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weights until the result matches the reference.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9F7E9-A91B-4F3B-84C4-414E369426CA}"/>
              </a:ext>
            </a:extLst>
          </p:cNvPr>
          <p:cNvSpPr txBox="1"/>
          <p:nvPr/>
        </p:nvSpPr>
        <p:spPr>
          <a:xfrm>
            <a:off x="1160404" y="4325256"/>
            <a:ext cx="859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neuron ‘learns’ by looking at the result and adjusting the weights until the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result matches the reference +/- a tiny error.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390569-0444-4E7F-88C0-10AD95DE54B5}"/>
              </a:ext>
            </a:extLst>
          </p:cNvPr>
          <p:cNvSpPr txBox="1"/>
          <p:nvPr/>
        </p:nvSpPr>
        <p:spPr>
          <a:xfrm>
            <a:off x="6995050" y="2633216"/>
            <a:ext cx="105918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DD3274-69D5-41E3-B227-291294D85B24}"/>
              </a:ext>
            </a:extLst>
          </p:cNvPr>
          <p:cNvSpPr txBox="1"/>
          <p:nvPr/>
        </p:nvSpPr>
        <p:spPr>
          <a:xfrm>
            <a:off x="5819144" y="1618941"/>
            <a:ext cx="3388661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Reference, the expected answer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F8CB8A-EB49-44BE-B0FB-3A38D6236FF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054233" y="2812350"/>
            <a:ext cx="437873" cy="55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C26F69-D162-4708-A59C-8527695BFC03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7513475" y="1988273"/>
            <a:ext cx="11167" cy="6449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C9C906-DA06-4D68-B2CF-A835DEBCA4B3}"/>
              </a:ext>
            </a:extLst>
          </p:cNvPr>
          <p:cNvCxnSpPr>
            <a:cxnSpLocks/>
          </p:cNvCxnSpPr>
          <p:nvPr/>
        </p:nvCxnSpPr>
        <p:spPr>
          <a:xfrm>
            <a:off x="7547889" y="3005258"/>
            <a:ext cx="0" cy="3043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A3B3CA-17CA-4F38-BE14-31225C2A6895}"/>
              </a:ext>
            </a:extLst>
          </p:cNvPr>
          <p:cNvCxnSpPr>
            <a:cxnSpLocks/>
          </p:cNvCxnSpPr>
          <p:nvPr/>
        </p:nvCxnSpPr>
        <p:spPr>
          <a:xfrm flipV="1">
            <a:off x="3798029" y="2574406"/>
            <a:ext cx="6347" cy="15683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71B8A0-D972-490E-97C5-A8BF2FF206BC}"/>
              </a:ext>
            </a:extLst>
          </p:cNvPr>
          <p:cNvSpPr txBox="1"/>
          <p:nvPr/>
        </p:nvSpPr>
        <p:spPr>
          <a:xfrm>
            <a:off x="8461704" y="2645446"/>
            <a:ext cx="9060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04DA9F-734E-4C46-BD6D-2EF6D3F447EE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4008953" y="3404774"/>
            <a:ext cx="11324" cy="73798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F18AC41-174E-401B-9F6F-362DD8BA3965}"/>
              </a:ext>
            </a:extLst>
          </p:cNvPr>
          <p:cNvSpPr txBox="1"/>
          <p:nvPr/>
        </p:nvSpPr>
        <p:spPr>
          <a:xfrm>
            <a:off x="6857178" y="3309593"/>
            <a:ext cx="1590121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shaped to +/- 1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219C86-8CAD-4A9B-86FB-18AC9DECB976}"/>
              </a:ext>
            </a:extLst>
          </p:cNvPr>
          <p:cNvSpPr/>
          <p:nvPr/>
        </p:nvSpPr>
        <p:spPr>
          <a:xfrm>
            <a:off x="2028871" y="2224580"/>
            <a:ext cx="855344" cy="354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5426D0-50F8-4901-BBC6-0CF3CD6B693D}"/>
              </a:ext>
            </a:extLst>
          </p:cNvPr>
          <p:cNvSpPr/>
          <p:nvPr/>
        </p:nvSpPr>
        <p:spPr>
          <a:xfrm>
            <a:off x="2013909" y="3044570"/>
            <a:ext cx="855344" cy="354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CFCA0B-7475-60B0-216C-EBE773940AB1}"/>
              </a:ext>
            </a:extLst>
          </p:cNvPr>
          <p:cNvCxnSpPr>
            <a:cxnSpLocks/>
          </p:cNvCxnSpPr>
          <p:nvPr/>
        </p:nvCxnSpPr>
        <p:spPr>
          <a:xfrm>
            <a:off x="7547889" y="3918147"/>
            <a:ext cx="0" cy="224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9F1C29B-E076-BC58-680F-6A6C9A220A59}"/>
              </a:ext>
            </a:extLst>
          </p:cNvPr>
          <p:cNvCxnSpPr>
            <a:cxnSpLocks/>
          </p:cNvCxnSpPr>
          <p:nvPr/>
        </p:nvCxnSpPr>
        <p:spPr>
          <a:xfrm flipH="1">
            <a:off x="3791771" y="4142757"/>
            <a:ext cx="37561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84E336-6039-BF10-224A-8A2BF072D024}"/>
              </a:ext>
            </a:extLst>
          </p:cNvPr>
          <p:cNvSpPr txBox="1"/>
          <p:nvPr/>
        </p:nvSpPr>
        <p:spPr>
          <a:xfrm>
            <a:off x="1160404" y="5142034"/>
            <a:ext cx="878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weights and reference. With new inputs try 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saved weight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reference sets until the output is a very small value. The sensors now have the original values. You can detect the sum of two numbers or, with several hundred sensor values, match a face.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1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38" grpId="0"/>
      <p:bldP spid="39" grpId="0"/>
      <p:bldP spid="41" grpId="0" animBg="1"/>
      <p:bldP spid="42" grpId="0" animBg="1"/>
      <p:bldP spid="63" grpId="0" animBg="1"/>
      <p:bldP spid="80" grpId="0" animBg="1"/>
      <p:bldP spid="81" grpId="0" animBg="1"/>
      <p:bldP spid="82" grpId="0" animBg="1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Denniston</dc:creator>
  <cp:lastModifiedBy>Brad Denniston</cp:lastModifiedBy>
  <cp:revision>2</cp:revision>
  <dcterms:created xsi:type="dcterms:W3CDTF">2024-02-17T20:20:00Z</dcterms:created>
  <dcterms:modified xsi:type="dcterms:W3CDTF">2024-02-17T21:23:25Z</dcterms:modified>
</cp:coreProperties>
</file>