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561A1-7364-499A-B561-308F776992F5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4" csCatId="colorful" phldr="1"/>
      <dgm:spPr/>
    </dgm:pt>
    <dgm:pt modelId="{19E74390-CED0-4849-ABDA-719F63635B89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Provision of low-cost caskets</a:t>
          </a:r>
        </a:p>
      </dgm:t>
    </dgm:pt>
    <dgm:pt modelId="{F38424BD-27CA-4430-8C90-81B95977F96B}" type="parTrans" cxnId="{18FD25F9-1C06-4241-B082-0CAB756A113B}">
      <dgm:prSet/>
      <dgm:spPr/>
      <dgm:t>
        <a:bodyPr/>
        <a:lstStyle/>
        <a:p>
          <a:endParaRPr lang="en-US"/>
        </a:p>
      </dgm:t>
    </dgm:pt>
    <dgm:pt modelId="{BDD8E94D-B535-4E6E-ADC2-D06C8A465BE2}" type="sibTrans" cxnId="{18FD25F9-1C06-4241-B082-0CAB756A113B}">
      <dgm:prSet/>
      <dgm:spPr/>
      <dgm:t>
        <a:bodyPr/>
        <a:lstStyle/>
        <a:p>
          <a:endParaRPr lang="en-US"/>
        </a:p>
      </dgm:t>
    </dgm:pt>
    <dgm:pt modelId="{476F4036-E9C6-41EE-B894-8A3F57B214D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Encouragement of cremation</a:t>
          </a:r>
        </a:p>
      </dgm:t>
    </dgm:pt>
    <dgm:pt modelId="{7455162B-02AD-4C43-A956-20C3C8AA0577}" type="parTrans" cxnId="{54862DF7-10FC-4BDD-9B50-9FE709D27C31}">
      <dgm:prSet/>
      <dgm:spPr/>
      <dgm:t>
        <a:bodyPr/>
        <a:lstStyle/>
        <a:p>
          <a:endParaRPr lang="en-US"/>
        </a:p>
      </dgm:t>
    </dgm:pt>
    <dgm:pt modelId="{5F855408-156A-47B8-8611-FF0E83406782}" type="sibTrans" cxnId="{54862DF7-10FC-4BDD-9B50-9FE709D27C31}">
      <dgm:prSet/>
      <dgm:spPr/>
      <dgm:t>
        <a:bodyPr/>
        <a:lstStyle/>
        <a:p>
          <a:endParaRPr lang="en-US"/>
        </a:p>
      </dgm:t>
    </dgm:pt>
    <dgm:pt modelId="{E36B1606-895C-4ABC-B8D7-7FA3FE2272AE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Immediate use of body bags after victims pass away</a:t>
          </a:r>
        </a:p>
      </dgm:t>
    </dgm:pt>
    <dgm:pt modelId="{31D40569-427E-41E6-A7AB-043986A50CB3}" type="parTrans" cxnId="{2317D01E-D0B9-4FFC-8467-A6BD6AF3161B}">
      <dgm:prSet/>
      <dgm:spPr/>
      <dgm:t>
        <a:bodyPr/>
        <a:lstStyle/>
        <a:p>
          <a:endParaRPr lang="en-US"/>
        </a:p>
      </dgm:t>
    </dgm:pt>
    <dgm:pt modelId="{FF7D6B47-1383-411C-96D4-14537C002817}" type="sibTrans" cxnId="{2317D01E-D0B9-4FFC-8467-A6BD6AF3161B}">
      <dgm:prSet/>
      <dgm:spPr/>
      <dgm:t>
        <a:bodyPr/>
        <a:lstStyle/>
        <a:p>
          <a:endParaRPr lang="en-US"/>
        </a:p>
      </dgm:t>
    </dgm:pt>
    <dgm:pt modelId="{060BA1D7-3C5C-4375-884C-864B1CE87F54}" type="pres">
      <dgm:prSet presAssocID="{4F6561A1-7364-499A-B561-308F776992F5}" presName="linearFlow" presStyleCnt="0">
        <dgm:presLayoutVars>
          <dgm:dir/>
          <dgm:resizeHandles val="exact"/>
        </dgm:presLayoutVars>
      </dgm:prSet>
      <dgm:spPr/>
    </dgm:pt>
    <dgm:pt modelId="{61658D0E-CA7B-4188-93DA-8AD32E02EB20}" type="pres">
      <dgm:prSet presAssocID="{19E74390-CED0-4849-ABDA-719F63635B89}" presName="comp" presStyleCnt="0"/>
      <dgm:spPr/>
    </dgm:pt>
    <dgm:pt modelId="{3A275220-1D37-480F-A484-5AD5A6888246}" type="pres">
      <dgm:prSet presAssocID="{19E74390-CED0-4849-ABDA-719F63635B89}" presName="rect2" presStyleLbl="node1" presStyleIdx="0" presStyleCnt="3" custLinFactNeighborX="12613" custLinFactNeighborY="1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16ED-28B0-4D24-951F-246D84516D55}" type="pres">
      <dgm:prSet presAssocID="{19E74390-CED0-4849-ABDA-719F63635B89}" presName="rect1" presStyleLbl="lnNode1" presStyleIdx="0" presStyleCnt="3" custScaleX="9330" custScaleY="4942" custLinFactNeighborX="24963"/>
      <dgm:spPr/>
    </dgm:pt>
    <dgm:pt modelId="{583E70B7-D22D-4A84-BCB1-C47965312B14}" type="pres">
      <dgm:prSet presAssocID="{BDD8E94D-B535-4E6E-ADC2-D06C8A465BE2}" presName="sibTrans" presStyleCnt="0"/>
      <dgm:spPr/>
    </dgm:pt>
    <dgm:pt modelId="{1CEFD2A8-2DF5-4C5C-8C13-91851431F2B4}" type="pres">
      <dgm:prSet presAssocID="{476F4036-E9C6-41EE-B894-8A3F57B214DB}" presName="comp" presStyleCnt="0"/>
      <dgm:spPr/>
    </dgm:pt>
    <dgm:pt modelId="{47B978F9-B592-4336-BE7E-61AF3FEF7553}" type="pres">
      <dgm:prSet presAssocID="{476F4036-E9C6-41EE-B894-8A3F57B214DB}" presName="rect2" presStyleLbl="node1" presStyleIdx="1" presStyleCnt="3" custLinFactNeighborX="-10393" custLinFactNeighborY="-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53F89-A024-4D2E-8C39-779857703AA2}" type="pres">
      <dgm:prSet presAssocID="{476F4036-E9C6-41EE-B894-8A3F57B214DB}" presName="rect1" presStyleLbl="lnNode1" presStyleIdx="1" presStyleCnt="3" custScaleX="11161" custScaleY="4942" custLinFactNeighborX="-27689" custLinFactNeighborY="-146"/>
      <dgm:spPr/>
    </dgm:pt>
    <dgm:pt modelId="{C6147067-C95B-4EFE-9D1B-09A492AD6B04}" type="pres">
      <dgm:prSet presAssocID="{5F855408-156A-47B8-8611-FF0E83406782}" presName="sibTrans" presStyleCnt="0"/>
      <dgm:spPr/>
    </dgm:pt>
    <dgm:pt modelId="{40675B6E-AA1A-4BC8-A8BE-9E65B4135074}" type="pres">
      <dgm:prSet presAssocID="{E36B1606-895C-4ABC-B8D7-7FA3FE2272AE}" presName="comp" presStyleCnt="0"/>
      <dgm:spPr/>
    </dgm:pt>
    <dgm:pt modelId="{E093C597-487A-4BCF-A932-46C3E2C4B84D}" type="pres">
      <dgm:prSet presAssocID="{E36B1606-895C-4ABC-B8D7-7FA3FE2272AE}" presName="rect2" presStyleLbl="node1" presStyleIdx="2" presStyleCnt="3" custLinFactNeighborX="9876" custLinFactNeighborY="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47DEE-36D9-4048-8D36-6E841858E11A}" type="pres">
      <dgm:prSet presAssocID="{E36B1606-895C-4ABC-B8D7-7FA3FE2272AE}" presName="rect1" presStyleLbl="lnNode1" presStyleIdx="2" presStyleCnt="3" custScaleX="28541" custScaleY="26693" custLinFactNeighborX="31458" custLinFactNeighborY="-7834"/>
      <dgm:spPr/>
    </dgm:pt>
  </dgm:ptLst>
  <dgm:cxnLst>
    <dgm:cxn modelId="{9261B3C2-69F1-45BA-8AEC-56922AAA2A57}" type="presOf" srcId="{4F6561A1-7364-499A-B561-308F776992F5}" destId="{060BA1D7-3C5C-4375-884C-864B1CE87F54}" srcOrd="0" destOrd="0" presId="urn:microsoft.com/office/officeart/2008/layout/AlternatingPictureBlocks"/>
    <dgm:cxn modelId="{18FD25F9-1C06-4241-B082-0CAB756A113B}" srcId="{4F6561A1-7364-499A-B561-308F776992F5}" destId="{19E74390-CED0-4849-ABDA-719F63635B89}" srcOrd="0" destOrd="0" parTransId="{F38424BD-27CA-4430-8C90-81B95977F96B}" sibTransId="{BDD8E94D-B535-4E6E-ADC2-D06C8A465BE2}"/>
    <dgm:cxn modelId="{83B1B618-B597-483F-A3F0-32F732CF0C41}" type="presOf" srcId="{E36B1606-895C-4ABC-B8D7-7FA3FE2272AE}" destId="{E093C597-487A-4BCF-A932-46C3E2C4B84D}" srcOrd="0" destOrd="0" presId="urn:microsoft.com/office/officeart/2008/layout/AlternatingPictureBlocks"/>
    <dgm:cxn modelId="{ED9945B7-4279-49C0-B4D8-4D25AA144B63}" type="presOf" srcId="{476F4036-E9C6-41EE-B894-8A3F57B214DB}" destId="{47B978F9-B592-4336-BE7E-61AF3FEF7553}" srcOrd="0" destOrd="0" presId="urn:microsoft.com/office/officeart/2008/layout/AlternatingPictureBlocks"/>
    <dgm:cxn modelId="{54862DF7-10FC-4BDD-9B50-9FE709D27C31}" srcId="{4F6561A1-7364-499A-B561-308F776992F5}" destId="{476F4036-E9C6-41EE-B894-8A3F57B214DB}" srcOrd="1" destOrd="0" parTransId="{7455162B-02AD-4C43-A956-20C3C8AA0577}" sibTransId="{5F855408-156A-47B8-8611-FF0E83406782}"/>
    <dgm:cxn modelId="{F9809D38-D9D5-40CD-81AF-608A9B328877}" type="presOf" srcId="{19E74390-CED0-4849-ABDA-719F63635B89}" destId="{3A275220-1D37-480F-A484-5AD5A6888246}" srcOrd="0" destOrd="0" presId="urn:microsoft.com/office/officeart/2008/layout/AlternatingPictureBlocks"/>
    <dgm:cxn modelId="{2317D01E-D0B9-4FFC-8467-A6BD6AF3161B}" srcId="{4F6561A1-7364-499A-B561-308F776992F5}" destId="{E36B1606-895C-4ABC-B8D7-7FA3FE2272AE}" srcOrd="2" destOrd="0" parTransId="{31D40569-427E-41E6-A7AB-043986A50CB3}" sibTransId="{FF7D6B47-1383-411C-96D4-14537C002817}"/>
    <dgm:cxn modelId="{DE36AABC-5656-4921-8881-9AA4F3703352}" type="presParOf" srcId="{060BA1D7-3C5C-4375-884C-864B1CE87F54}" destId="{61658D0E-CA7B-4188-93DA-8AD32E02EB20}" srcOrd="0" destOrd="0" presId="urn:microsoft.com/office/officeart/2008/layout/AlternatingPictureBlocks"/>
    <dgm:cxn modelId="{0CE771BD-8976-4AFC-B35A-8CF754081421}" type="presParOf" srcId="{61658D0E-CA7B-4188-93DA-8AD32E02EB20}" destId="{3A275220-1D37-480F-A484-5AD5A6888246}" srcOrd="0" destOrd="0" presId="urn:microsoft.com/office/officeart/2008/layout/AlternatingPictureBlocks"/>
    <dgm:cxn modelId="{8DE7A54C-0776-4047-8115-173AA58296BB}" type="presParOf" srcId="{61658D0E-CA7B-4188-93DA-8AD32E02EB20}" destId="{D16716ED-28B0-4D24-951F-246D84516D55}" srcOrd="1" destOrd="0" presId="urn:microsoft.com/office/officeart/2008/layout/AlternatingPictureBlocks"/>
    <dgm:cxn modelId="{8B4969B4-5E5F-4347-BCED-3BBDF5152D26}" type="presParOf" srcId="{060BA1D7-3C5C-4375-884C-864B1CE87F54}" destId="{583E70B7-D22D-4A84-BCB1-C47965312B14}" srcOrd="1" destOrd="0" presId="urn:microsoft.com/office/officeart/2008/layout/AlternatingPictureBlocks"/>
    <dgm:cxn modelId="{3E484324-5668-4D39-BEB7-8CB59B49BB92}" type="presParOf" srcId="{060BA1D7-3C5C-4375-884C-864B1CE87F54}" destId="{1CEFD2A8-2DF5-4C5C-8C13-91851431F2B4}" srcOrd="2" destOrd="0" presId="urn:microsoft.com/office/officeart/2008/layout/AlternatingPictureBlocks"/>
    <dgm:cxn modelId="{70D222BB-0035-4D2E-B367-00402705E5EC}" type="presParOf" srcId="{1CEFD2A8-2DF5-4C5C-8C13-91851431F2B4}" destId="{47B978F9-B592-4336-BE7E-61AF3FEF7553}" srcOrd="0" destOrd="0" presId="urn:microsoft.com/office/officeart/2008/layout/AlternatingPictureBlocks"/>
    <dgm:cxn modelId="{3E9B82CC-2644-428B-82D9-7B445BB528DB}" type="presParOf" srcId="{1CEFD2A8-2DF5-4C5C-8C13-91851431F2B4}" destId="{EC953F89-A024-4D2E-8C39-779857703AA2}" srcOrd="1" destOrd="0" presId="urn:microsoft.com/office/officeart/2008/layout/AlternatingPictureBlocks"/>
    <dgm:cxn modelId="{4CC813F3-155B-444D-879D-ACB60C223F21}" type="presParOf" srcId="{060BA1D7-3C5C-4375-884C-864B1CE87F54}" destId="{C6147067-C95B-4EFE-9D1B-09A492AD6B04}" srcOrd="3" destOrd="0" presId="urn:microsoft.com/office/officeart/2008/layout/AlternatingPictureBlocks"/>
    <dgm:cxn modelId="{0CABCC85-BA18-4BAB-8EF9-EE3940831B38}" type="presParOf" srcId="{060BA1D7-3C5C-4375-884C-864B1CE87F54}" destId="{40675B6E-AA1A-4BC8-A8BE-9E65B4135074}" srcOrd="4" destOrd="0" presId="urn:microsoft.com/office/officeart/2008/layout/AlternatingPictureBlocks"/>
    <dgm:cxn modelId="{AB795A71-AE99-49D8-B37D-BBE564094593}" type="presParOf" srcId="{40675B6E-AA1A-4BC8-A8BE-9E65B4135074}" destId="{E093C597-487A-4BCF-A932-46C3E2C4B84D}" srcOrd="0" destOrd="0" presId="urn:microsoft.com/office/officeart/2008/layout/AlternatingPictureBlocks"/>
    <dgm:cxn modelId="{BD57ED71-A782-49F3-84C1-8B8769492249}" type="presParOf" srcId="{40675B6E-AA1A-4BC8-A8BE-9E65B4135074}" destId="{7A347DEE-36D9-4048-8D36-6E841858E11A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AB3262-6623-4280-8C61-6709E382E57B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6318803-FB12-46F5-AAC1-61F1283F8AF4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Temporary morgues</a:t>
          </a:r>
          <a:endParaRPr lang="en-US" dirty="0"/>
        </a:p>
      </dgm:t>
    </dgm:pt>
    <dgm:pt modelId="{9C01BBD9-8331-4997-B2BC-CC7065CBD26E}" type="parTrans" cxnId="{A410B22B-0CD8-48C5-88A3-F48AA0D7DF69}">
      <dgm:prSet/>
      <dgm:spPr/>
      <dgm:t>
        <a:bodyPr/>
        <a:lstStyle/>
        <a:p>
          <a:endParaRPr lang="en-US"/>
        </a:p>
      </dgm:t>
    </dgm:pt>
    <dgm:pt modelId="{98523D04-A13D-4BBF-A247-1F87E2308386}" type="sibTrans" cxnId="{A410B22B-0CD8-48C5-88A3-F48AA0D7DF69}">
      <dgm:prSet/>
      <dgm:spPr/>
      <dgm:t>
        <a:bodyPr/>
        <a:lstStyle/>
        <a:p>
          <a:endParaRPr lang="en-US"/>
        </a:p>
      </dgm:t>
    </dgm:pt>
    <dgm:pt modelId="{BA20A0E1-F84C-43FD-B508-697BA74C0D45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Provide info on efficiency of cremation</a:t>
          </a:r>
          <a:endParaRPr lang="en-US" dirty="0"/>
        </a:p>
      </dgm:t>
    </dgm:pt>
    <dgm:pt modelId="{3765920F-B1AF-4C30-8E41-C3DEE1EAA6F3}" type="parTrans" cxnId="{8BE2432A-4298-439E-9B96-1FDAB7AE97CD}">
      <dgm:prSet/>
      <dgm:spPr/>
      <dgm:t>
        <a:bodyPr/>
        <a:lstStyle/>
        <a:p>
          <a:endParaRPr lang="en-US"/>
        </a:p>
      </dgm:t>
    </dgm:pt>
    <dgm:pt modelId="{E0A1A76C-7D11-48FF-BB23-7BD00FA793FF}" type="sibTrans" cxnId="{8BE2432A-4298-439E-9B96-1FDAB7AE97CD}">
      <dgm:prSet/>
      <dgm:spPr/>
      <dgm:t>
        <a:bodyPr/>
        <a:lstStyle/>
        <a:p>
          <a:endParaRPr lang="en-US"/>
        </a:p>
      </dgm:t>
    </dgm:pt>
    <dgm:pt modelId="{6747F838-B4AB-4A6C-B85B-DF786C3ADF8E}" type="pres">
      <dgm:prSet presAssocID="{F7AB3262-6623-4280-8C61-6709E382E57B}" presName="linearFlow" presStyleCnt="0">
        <dgm:presLayoutVars>
          <dgm:dir/>
          <dgm:resizeHandles val="exact"/>
        </dgm:presLayoutVars>
      </dgm:prSet>
      <dgm:spPr/>
    </dgm:pt>
    <dgm:pt modelId="{65206DB3-3468-4A76-95EE-508A0E2A8FAC}" type="pres">
      <dgm:prSet presAssocID="{76318803-FB12-46F5-AAC1-61F1283F8AF4}" presName="composite" presStyleCnt="0"/>
      <dgm:spPr/>
    </dgm:pt>
    <dgm:pt modelId="{A1518ACD-E7C8-4941-B2AD-85FC85BBDBA7}" type="pres">
      <dgm:prSet presAssocID="{76318803-FB12-46F5-AAC1-61F1283F8AF4}" presName="imgShp" presStyleLbl="fgImgPlace1" presStyleIdx="0" presStyleCnt="2"/>
      <dgm:spPr/>
    </dgm:pt>
    <dgm:pt modelId="{3312F48B-2564-4B23-8612-68D71A5F28B6}" type="pres">
      <dgm:prSet presAssocID="{76318803-FB12-46F5-AAC1-61F1283F8AF4}" presName="txShp" presStyleLbl="node1" presStyleIdx="0" presStyleCnt="2" custScaleX="100836">
        <dgm:presLayoutVars>
          <dgm:bulletEnabled val="1"/>
        </dgm:presLayoutVars>
      </dgm:prSet>
      <dgm:spPr/>
    </dgm:pt>
    <dgm:pt modelId="{39496297-E984-41EB-96B4-BD2E8673A5C9}" type="pres">
      <dgm:prSet presAssocID="{98523D04-A13D-4BBF-A247-1F87E2308386}" presName="spacing" presStyleCnt="0"/>
      <dgm:spPr/>
    </dgm:pt>
    <dgm:pt modelId="{303847B3-5E5F-4757-B946-C0736AB5B9A0}" type="pres">
      <dgm:prSet presAssocID="{BA20A0E1-F84C-43FD-B508-697BA74C0D45}" presName="composite" presStyleCnt="0"/>
      <dgm:spPr/>
    </dgm:pt>
    <dgm:pt modelId="{ABB336F5-06F4-4B03-ACC3-F99C81318BA4}" type="pres">
      <dgm:prSet presAssocID="{BA20A0E1-F84C-43FD-B508-697BA74C0D45}" presName="imgShp" presStyleLbl="fgImgPlace1" presStyleIdx="1" presStyleCnt="2"/>
      <dgm:spPr/>
    </dgm:pt>
    <dgm:pt modelId="{21215332-F296-41F0-882D-9411B75A16C6}" type="pres">
      <dgm:prSet presAssocID="{BA20A0E1-F84C-43FD-B508-697BA74C0D45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2C4F7E-412C-4B82-A8E2-D0B2FFDACD78}" type="presOf" srcId="{F7AB3262-6623-4280-8C61-6709E382E57B}" destId="{6747F838-B4AB-4A6C-B85B-DF786C3ADF8E}" srcOrd="0" destOrd="0" presId="urn:microsoft.com/office/officeart/2005/8/layout/vList3"/>
    <dgm:cxn modelId="{306554E3-C957-41A0-94F2-01FE3C51578D}" type="presOf" srcId="{76318803-FB12-46F5-AAC1-61F1283F8AF4}" destId="{3312F48B-2564-4B23-8612-68D71A5F28B6}" srcOrd="0" destOrd="0" presId="urn:microsoft.com/office/officeart/2005/8/layout/vList3"/>
    <dgm:cxn modelId="{8BE2432A-4298-439E-9B96-1FDAB7AE97CD}" srcId="{F7AB3262-6623-4280-8C61-6709E382E57B}" destId="{BA20A0E1-F84C-43FD-B508-697BA74C0D45}" srcOrd="1" destOrd="0" parTransId="{3765920F-B1AF-4C30-8E41-C3DEE1EAA6F3}" sibTransId="{E0A1A76C-7D11-48FF-BB23-7BD00FA793FF}"/>
    <dgm:cxn modelId="{A410B22B-0CD8-48C5-88A3-F48AA0D7DF69}" srcId="{F7AB3262-6623-4280-8C61-6709E382E57B}" destId="{76318803-FB12-46F5-AAC1-61F1283F8AF4}" srcOrd="0" destOrd="0" parTransId="{9C01BBD9-8331-4997-B2BC-CC7065CBD26E}" sibTransId="{98523D04-A13D-4BBF-A247-1F87E2308386}"/>
    <dgm:cxn modelId="{6D3F7584-F994-43B6-B432-B5AB4C1D031C}" type="presOf" srcId="{BA20A0E1-F84C-43FD-B508-697BA74C0D45}" destId="{21215332-F296-41F0-882D-9411B75A16C6}" srcOrd="0" destOrd="0" presId="urn:microsoft.com/office/officeart/2005/8/layout/vList3"/>
    <dgm:cxn modelId="{CDC2922D-975A-4BE2-AFE2-B8C6C35B45E5}" type="presParOf" srcId="{6747F838-B4AB-4A6C-B85B-DF786C3ADF8E}" destId="{65206DB3-3468-4A76-95EE-508A0E2A8FAC}" srcOrd="0" destOrd="0" presId="urn:microsoft.com/office/officeart/2005/8/layout/vList3"/>
    <dgm:cxn modelId="{F3BA1D95-2B0A-4D4A-8734-9EA6C53E16A9}" type="presParOf" srcId="{65206DB3-3468-4A76-95EE-508A0E2A8FAC}" destId="{A1518ACD-E7C8-4941-B2AD-85FC85BBDBA7}" srcOrd="0" destOrd="0" presId="urn:microsoft.com/office/officeart/2005/8/layout/vList3"/>
    <dgm:cxn modelId="{267FAA02-150C-47C9-9BC0-4A05389CB819}" type="presParOf" srcId="{65206DB3-3468-4A76-95EE-508A0E2A8FAC}" destId="{3312F48B-2564-4B23-8612-68D71A5F28B6}" srcOrd="1" destOrd="0" presId="urn:microsoft.com/office/officeart/2005/8/layout/vList3"/>
    <dgm:cxn modelId="{562416EC-ED5D-4A10-8C31-BD717A052A06}" type="presParOf" srcId="{6747F838-B4AB-4A6C-B85B-DF786C3ADF8E}" destId="{39496297-E984-41EB-96B4-BD2E8673A5C9}" srcOrd="1" destOrd="0" presId="urn:microsoft.com/office/officeart/2005/8/layout/vList3"/>
    <dgm:cxn modelId="{7AC1D5E5-2AE6-4DAB-B23E-BBCC3C2CC5C9}" type="presParOf" srcId="{6747F838-B4AB-4A6C-B85B-DF786C3ADF8E}" destId="{303847B3-5E5F-4757-B946-C0736AB5B9A0}" srcOrd="2" destOrd="0" presId="urn:microsoft.com/office/officeart/2005/8/layout/vList3"/>
    <dgm:cxn modelId="{3FADD03A-8771-46DA-A3C0-0EC4DE0F6291}" type="presParOf" srcId="{303847B3-5E5F-4757-B946-C0736AB5B9A0}" destId="{ABB336F5-06F4-4B03-ACC3-F99C81318BA4}" srcOrd="0" destOrd="0" presId="urn:microsoft.com/office/officeart/2005/8/layout/vList3"/>
    <dgm:cxn modelId="{B89CE877-2CAE-4364-9F16-084121CA9B94}" type="presParOf" srcId="{303847B3-5E5F-4757-B946-C0736AB5B9A0}" destId="{21215332-F296-41F0-882D-9411B75A16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AC0DA-CCBD-45BA-AE95-6A33E50E97C6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06C76208-E164-4640-8C4E-0D8539EABF54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Corpses have a high chance of passing on the disease</a:t>
          </a:r>
          <a:endParaRPr lang="en-US" dirty="0"/>
        </a:p>
      </dgm:t>
    </dgm:pt>
    <dgm:pt modelId="{589E9D69-0B59-4D57-9858-654D498BB5A0}" type="parTrans" cxnId="{77A50F28-9BD4-444C-84A0-6037729D0049}">
      <dgm:prSet/>
      <dgm:spPr/>
      <dgm:t>
        <a:bodyPr/>
        <a:lstStyle/>
        <a:p>
          <a:endParaRPr lang="en-US"/>
        </a:p>
      </dgm:t>
    </dgm:pt>
    <dgm:pt modelId="{2856A71C-951F-4967-8489-47F539E5F7AD}" type="sibTrans" cxnId="{77A50F28-9BD4-444C-84A0-6037729D0049}">
      <dgm:prSet/>
      <dgm:spPr/>
      <dgm:t>
        <a:bodyPr/>
        <a:lstStyle/>
        <a:p>
          <a:endParaRPr lang="en-US"/>
        </a:p>
      </dgm:t>
    </dgm:pt>
    <dgm:pt modelId="{3AF287E0-B87C-412A-88F9-7C9CB3AE172A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Reduced transmission</a:t>
          </a:r>
          <a:endParaRPr lang="en-US" dirty="0"/>
        </a:p>
      </dgm:t>
    </dgm:pt>
    <dgm:pt modelId="{01A1F9D5-6CE3-42B7-8C17-6025F9A01B14}" type="parTrans" cxnId="{1B08F729-18B6-48E0-B450-CE55009F6F51}">
      <dgm:prSet/>
      <dgm:spPr/>
      <dgm:t>
        <a:bodyPr/>
        <a:lstStyle/>
        <a:p>
          <a:endParaRPr lang="en-US"/>
        </a:p>
      </dgm:t>
    </dgm:pt>
    <dgm:pt modelId="{2F1AAF07-A6FE-46D0-B442-78B66C646AB2}" type="sibTrans" cxnId="{1B08F729-18B6-48E0-B450-CE55009F6F51}">
      <dgm:prSet/>
      <dgm:spPr/>
      <dgm:t>
        <a:bodyPr/>
        <a:lstStyle/>
        <a:p>
          <a:endParaRPr lang="en-US"/>
        </a:p>
      </dgm:t>
    </dgm:pt>
    <dgm:pt modelId="{777074B8-1CDF-4622-AF7E-DB9AB2BBFB3F}" type="pres">
      <dgm:prSet presAssocID="{1FFAC0DA-CCBD-45BA-AE95-6A33E50E97C6}" presName="linearFlow" presStyleCnt="0">
        <dgm:presLayoutVars>
          <dgm:resizeHandles val="exact"/>
        </dgm:presLayoutVars>
      </dgm:prSet>
      <dgm:spPr/>
    </dgm:pt>
    <dgm:pt modelId="{DEEADAD1-3C30-452D-8DB3-4B21287B5A5D}" type="pres">
      <dgm:prSet presAssocID="{06C76208-E164-4640-8C4E-0D8539EABF5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A1687-9428-4742-9E9B-F0AFB9954F2F}" type="pres">
      <dgm:prSet presAssocID="{2856A71C-951F-4967-8489-47F539E5F7AD}" presName="sibTrans" presStyleLbl="sibTrans2D1" presStyleIdx="0" presStyleCnt="1"/>
      <dgm:spPr/>
    </dgm:pt>
    <dgm:pt modelId="{C0D1BEAE-D1A7-4851-A987-7F35987E28B1}" type="pres">
      <dgm:prSet presAssocID="{2856A71C-951F-4967-8489-47F539E5F7AD}" presName="connectorText" presStyleLbl="sibTrans2D1" presStyleIdx="0" presStyleCnt="1"/>
      <dgm:spPr/>
    </dgm:pt>
    <dgm:pt modelId="{08E58E5D-0A48-45B0-9F32-253E19E7F498}" type="pres">
      <dgm:prSet presAssocID="{3AF287E0-B87C-412A-88F9-7C9CB3AE172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08F729-18B6-48E0-B450-CE55009F6F51}" srcId="{1FFAC0DA-CCBD-45BA-AE95-6A33E50E97C6}" destId="{3AF287E0-B87C-412A-88F9-7C9CB3AE172A}" srcOrd="1" destOrd="0" parTransId="{01A1F9D5-6CE3-42B7-8C17-6025F9A01B14}" sibTransId="{2F1AAF07-A6FE-46D0-B442-78B66C646AB2}"/>
    <dgm:cxn modelId="{23C3920E-450A-4E5A-89A3-898641D2CC75}" type="presOf" srcId="{2856A71C-951F-4967-8489-47F539E5F7AD}" destId="{C0D1BEAE-D1A7-4851-A987-7F35987E28B1}" srcOrd="1" destOrd="0" presId="urn:microsoft.com/office/officeart/2005/8/layout/process2"/>
    <dgm:cxn modelId="{6EEECB57-4320-4861-AE76-ADE335EFEEAD}" type="presOf" srcId="{2856A71C-951F-4967-8489-47F539E5F7AD}" destId="{2C2A1687-9428-4742-9E9B-F0AFB9954F2F}" srcOrd="0" destOrd="0" presId="urn:microsoft.com/office/officeart/2005/8/layout/process2"/>
    <dgm:cxn modelId="{30C49F89-05D9-4AE4-94FB-47921B5F6FB0}" type="presOf" srcId="{1FFAC0DA-CCBD-45BA-AE95-6A33E50E97C6}" destId="{777074B8-1CDF-4622-AF7E-DB9AB2BBFB3F}" srcOrd="0" destOrd="0" presId="urn:microsoft.com/office/officeart/2005/8/layout/process2"/>
    <dgm:cxn modelId="{77A50F28-9BD4-444C-84A0-6037729D0049}" srcId="{1FFAC0DA-CCBD-45BA-AE95-6A33E50E97C6}" destId="{06C76208-E164-4640-8C4E-0D8539EABF54}" srcOrd="0" destOrd="0" parTransId="{589E9D69-0B59-4D57-9858-654D498BB5A0}" sibTransId="{2856A71C-951F-4967-8489-47F539E5F7AD}"/>
    <dgm:cxn modelId="{CEDC0711-B846-4F0E-BDC8-39B7E54BE26B}" type="presOf" srcId="{06C76208-E164-4640-8C4E-0D8539EABF54}" destId="{DEEADAD1-3C30-452D-8DB3-4B21287B5A5D}" srcOrd="0" destOrd="0" presId="urn:microsoft.com/office/officeart/2005/8/layout/process2"/>
    <dgm:cxn modelId="{16EE8DFD-28F4-4958-A822-E4A62047B1BB}" type="presOf" srcId="{3AF287E0-B87C-412A-88F9-7C9CB3AE172A}" destId="{08E58E5D-0A48-45B0-9F32-253E19E7F498}" srcOrd="0" destOrd="0" presId="urn:microsoft.com/office/officeart/2005/8/layout/process2"/>
    <dgm:cxn modelId="{6F04FCC3-6321-422E-94FE-5DF4059E25AB}" type="presParOf" srcId="{777074B8-1CDF-4622-AF7E-DB9AB2BBFB3F}" destId="{DEEADAD1-3C30-452D-8DB3-4B21287B5A5D}" srcOrd="0" destOrd="0" presId="urn:microsoft.com/office/officeart/2005/8/layout/process2"/>
    <dgm:cxn modelId="{DCA80FE7-495D-4239-8F4A-C87850FAFC31}" type="presParOf" srcId="{777074B8-1CDF-4622-AF7E-DB9AB2BBFB3F}" destId="{2C2A1687-9428-4742-9E9B-F0AFB9954F2F}" srcOrd="1" destOrd="0" presId="urn:microsoft.com/office/officeart/2005/8/layout/process2"/>
    <dgm:cxn modelId="{14EE9C2C-0F68-4CD7-B366-C530182B0284}" type="presParOf" srcId="{2C2A1687-9428-4742-9E9B-F0AFB9954F2F}" destId="{C0D1BEAE-D1A7-4851-A987-7F35987E28B1}" srcOrd="0" destOrd="0" presId="urn:microsoft.com/office/officeart/2005/8/layout/process2"/>
    <dgm:cxn modelId="{1CFCB8B0-7AB8-4589-A71C-F2527DEE2191}" type="presParOf" srcId="{777074B8-1CDF-4622-AF7E-DB9AB2BBFB3F}" destId="{08E58E5D-0A48-45B0-9F32-253E19E7F498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6561A1-7364-499A-B561-308F776992F5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4" csCatId="colorful" phldr="1"/>
      <dgm:spPr/>
    </dgm:pt>
    <dgm:pt modelId="{19E74390-CED0-4849-ABDA-719F63635B89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No travel restrictions or screening of travelers</a:t>
          </a:r>
        </a:p>
      </dgm:t>
    </dgm:pt>
    <dgm:pt modelId="{F38424BD-27CA-4430-8C90-81B95977F96B}" type="parTrans" cxnId="{18FD25F9-1C06-4241-B082-0CAB756A113B}">
      <dgm:prSet/>
      <dgm:spPr/>
      <dgm:t>
        <a:bodyPr/>
        <a:lstStyle/>
        <a:p>
          <a:endParaRPr lang="en-US"/>
        </a:p>
      </dgm:t>
    </dgm:pt>
    <dgm:pt modelId="{BDD8E94D-B535-4E6E-ADC2-D06C8A465BE2}" type="sibTrans" cxnId="{18FD25F9-1C06-4241-B082-0CAB756A113B}">
      <dgm:prSet/>
      <dgm:spPr/>
      <dgm:t>
        <a:bodyPr/>
        <a:lstStyle/>
        <a:p>
          <a:endParaRPr lang="en-US"/>
        </a:p>
      </dgm:t>
    </dgm:pt>
    <dgm:pt modelId="{476F4036-E9C6-41EE-B894-8A3F57B214D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No closing of public events</a:t>
          </a:r>
        </a:p>
      </dgm:t>
    </dgm:pt>
    <dgm:pt modelId="{7455162B-02AD-4C43-A956-20C3C8AA0577}" type="parTrans" cxnId="{54862DF7-10FC-4BDD-9B50-9FE709D27C31}">
      <dgm:prSet/>
      <dgm:spPr/>
      <dgm:t>
        <a:bodyPr/>
        <a:lstStyle/>
        <a:p>
          <a:endParaRPr lang="en-US"/>
        </a:p>
      </dgm:t>
    </dgm:pt>
    <dgm:pt modelId="{5F855408-156A-47B8-8611-FF0E83406782}" type="sibTrans" cxnId="{54862DF7-10FC-4BDD-9B50-9FE709D27C31}">
      <dgm:prSet/>
      <dgm:spPr/>
      <dgm:t>
        <a:bodyPr/>
        <a:lstStyle/>
        <a:p>
          <a:endParaRPr lang="en-US"/>
        </a:p>
      </dgm:t>
    </dgm:pt>
    <dgm:pt modelId="{060BA1D7-3C5C-4375-884C-864B1CE87F54}" type="pres">
      <dgm:prSet presAssocID="{4F6561A1-7364-499A-B561-308F776992F5}" presName="linearFlow" presStyleCnt="0">
        <dgm:presLayoutVars>
          <dgm:dir/>
          <dgm:resizeHandles val="exact"/>
        </dgm:presLayoutVars>
      </dgm:prSet>
      <dgm:spPr/>
    </dgm:pt>
    <dgm:pt modelId="{61658D0E-CA7B-4188-93DA-8AD32E02EB20}" type="pres">
      <dgm:prSet presAssocID="{19E74390-CED0-4849-ABDA-719F63635B89}" presName="comp" presStyleCnt="0"/>
      <dgm:spPr/>
    </dgm:pt>
    <dgm:pt modelId="{3A275220-1D37-480F-A484-5AD5A6888246}" type="pres">
      <dgm:prSet presAssocID="{19E74390-CED0-4849-ABDA-719F63635B89}" presName="rect2" presStyleLbl="node1" presStyleIdx="0" presStyleCnt="2" custScaleX="77063" custLinFactNeighborX="12613" custLinFactNeighborY="1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16ED-28B0-4D24-951F-246D84516D55}" type="pres">
      <dgm:prSet presAssocID="{19E74390-CED0-4849-ABDA-719F63635B89}" presName="rect1" presStyleLbl="lnNode1" presStyleIdx="0" presStyleCnt="2" custScaleX="9330" custScaleY="4942" custLinFactNeighborX="24963"/>
      <dgm:spPr/>
    </dgm:pt>
    <dgm:pt modelId="{583E70B7-D22D-4A84-BCB1-C47965312B14}" type="pres">
      <dgm:prSet presAssocID="{BDD8E94D-B535-4E6E-ADC2-D06C8A465BE2}" presName="sibTrans" presStyleCnt="0"/>
      <dgm:spPr/>
    </dgm:pt>
    <dgm:pt modelId="{1CEFD2A8-2DF5-4C5C-8C13-91851431F2B4}" type="pres">
      <dgm:prSet presAssocID="{476F4036-E9C6-41EE-B894-8A3F57B214DB}" presName="comp" presStyleCnt="0"/>
      <dgm:spPr/>
    </dgm:pt>
    <dgm:pt modelId="{47B978F9-B592-4336-BE7E-61AF3FEF7553}" type="pres">
      <dgm:prSet presAssocID="{476F4036-E9C6-41EE-B894-8A3F57B214DB}" presName="rect2" presStyleLbl="node1" presStyleIdx="1" presStyleCnt="2" custScaleX="75876" custLinFactNeighborX="-14601" custLinFactNeighborY="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53F89-A024-4D2E-8C39-779857703AA2}" type="pres">
      <dgm:prSet presAssocID="{476F4036-E9C6-41EE-B894-8A3F57B214DB}" presName="rect1" presStyleLbl="lnNode1" presStyleIdx="1" presStyleCnt="2" custScaleX="11161" custScaleY="4942" custLinFactNeighborX="-27689" custLinFactNeighborY="-146"/>
      <dgm:spPr/>
    </dgm:pt>
  </dgm:ptLst>
  <dgm:cxnLst>
    <dgm:cxn modelId="{18FD25F9-1C06-4241-B082-0CAB756A113B}" srcId="{4F6561A1-7364-499A-B561-308F776992F5}" destId="{19E74390-CED0-4849-ABDA-719F63635B89}" srcOrd="0" destOrd="0" parTransId="{F38424BD-27CA-4430-8C90-81B95977F96B}" sibTransId="{BDD8E94D-B535-4E6E-ADC2-D06C8A465BE2}"/>
    <dgm:cxn modelId="{645332A6-9F21-4F5F-A772-323B1E284906}" type="presOf" srcId="{19E74390-CED0-4849-ABDA-719F63635B89}" destId="{3A275220-1D37-480F-A484-5AD5A6888246}" srcOrd="0" destOrd="0" presId="urn:microsoft.com/office/officeart/2008/layout/AlternatingPictureBlocks"/>
    <dgm:cxn modelId="{918B2E21-5931-408E-BFA8-EC88457BFF29}" type="presOf" srcId="{476F4036-E9C6-41EE-B894-8A3F57B214DB}" destId="{47B978F9-B592-4336-BE7E-61AF3FEF7553}" srcOrd="0" destOrd="0" presId="urn:microsoft.com/office/officeart/2008/layout/AlternatingPictureBlocks"/>
    <dgm:cxn modelId="{54862DF7-10FC-4BDD-9B50-9FE709D27C31}" srcId="{4F6561A1-7364-499A-B561-308F776992F5}" destId="{476F4036-E9C6-41EE-B894-8A3F57B214DB}" srcOrd="1" destOrd="0" parTransId="{7455162B-02AD-4C43-A956-20C3C8AA0577}" sibTransId="{5F855408-156A-47B8-8611-FF0E83406782}"/>
    <dgm:cxn modelId="{0C50EE68-3826-461F-9694-115D42D65E75}" type="presOf" srcId="{4F6561A1-7364-499A-B561-308F776992F5}" destId="{060BA1D7-3C5C-4375-884C-864B1CE87F54}" srcOrd="0" destOrd="0" presId="urn:microsoft.com/office/officeart/2008/layout/AlternatingPictureBlocks"/>
    <dgm:cxn modelId="{F710ED22-E73C-44FF-9C82-AE22F05F227B}" type="presParOf" srcId="{060BA1D7-3C5C-4375-884C-864B1CE87F54}" destId="{61658D0E-CA7B-4188-93DA-8AD32E02EB20}" srcOrd="0" destOrd="0" presId="urn:microsoft.com/office/officeart/2008/layout/AlternatingPictureBlocks"/>
    <dgm:cxn modelId="{C98ADAF5-7925-44DA-8242-5BFF0B281B9D}" type="presParOf" srcId="{61658D0E-CA7B-4188-93DA-8AD32E02EB20}" destId="{3A275220-1D37-480F-A484-5AD5A6888246}" srcOrd="0" destOrd="0" presId="urn:microsoft.com/office/officeart/2008/layout/AlternatingPictureBlocks"/>
    <dgm:cxn modelId="{F3B5F822-598C-473B-A4E1-FAD28A0E425A}" type="presParOf" srcId="{61658D0E-CA7B-4188-93DA-8AD32E02EB20}" destId="{D16716ED-28B0-4D24-951F-246D84516D55}" srcOrd="1" destOrd="0" presId="urn:microsoft.com/office/officeart/2008/layout/AlternatingPictureBlocks"/>
    <dgm:cxn modelId="{3DB3660D-CA39-45D2-97BF-5E1E4BD1EE2A}" type="presParOf" srcId="{060BA1D7-3C5C-4375-884C-864B1CE87F54}" destId="{583E70B7-D22D-4A84-BCB1-C47965312B14}" srcOrd="1" destOrd="0" presId="urn:microsoft.com/office/officeart/2008/layout/AlternatingPictureBlocks"/>
    <dgm:cxn modelId="{2172014D-13DE-4892-9FB0-10A244549F85}" type="presParOf" srcId="{060BA1D7-3C5C-4375-884C-864B1CE87F54}" destId="{1CEFD2A8-2DF5-4C5C-8C13-91851431F2B4}" srcOrd="2" destOrd="0" presId="urn:microsoft.com/office/officeart/2008/layout/AlternatingPictureBlocks"/>
    <dgm:cxn modelId="{521646D8-1D22-4F32-8F2D-2422015158D5}" type="presParOf" srcId="{1CEFD2A8-2DF5-4C5C-8C13-91851431F2B4}" destId="{47B978F9-B592-4336-BE7E-61AF3FEF7553}" srcOrd="0" destOrd="0" presId="urn:microsoft.com/office/officeart/2008/layout/AlternatingPictureBlocks"/>
    <dgm:cxn modelId="{44F2816A-BE62-42CD-B367-542080A189A4}" type="presParOf" srcId="{1CEFD2A8-2DF5-4C5C-8C13-91851431F2B4}" destId="{EC953F89-A024-4D2E-8C39-779857703AA2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B3262-6623-4280-8C61-6709E382E57B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6318803-FB12-46F5-AAC1-61F1283F8AF4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Only events &gt;5,000 people</a:t>
          </a:r>
        </a:p>
        <a:p>
          <a:r>
            <a:rPr lang="en-US" dirty="0" smtClean="0"/>
            <a:t>Travelling from far away</a:t>
          </a:r>
          <a:endParaRPr lang="en-US" dirty="0"/>
        </a:p>
      </dgm:t>
    </dgm:pt>
    <dgm:pt modelId="{9C01BBD9-8331-4997-B2BC-CC7065CBD26E}" type="parTrans" cxnId="{A410B22B-0CD8-48C5-88A3-F48AA0D7DF69}">
      <dgm:prSet/>
      <dgm:spPr/>
      <dgm:t>
        <a:bodyPr/>
        <a:lstStyle/>
        <a:p>
          <a:endParaRPr lang="en-US"/>
        </a:p>
      </dgm:t>
    </dgm:pt>
    <dgm:pt modelId="{98523D04-A13D-4BBF-A247-1F87E2308386}" type="sibTrans" cxnId="{A410B22B-0CD8-48C5-88A3-F48AA0D7DF69}">
      <dgm:prSet/>
      <dgm:spPr/>
      <dgm:t>
        <a:bodyPr/>
        <a:lstStyle/>
        <a:p>
          <a:endParaRPr lang="en-US"/>
        </a:p>
      </dgm:t>
    </dgm:pt>
    <dgm:pt modelId="{6747F838-B4AB-4A6C-B85B-DF786C3ADF8E}" type="pres">
      <dgm:prSet presAssocID="{F7AB3262-6623-4280-8C61-6709E382E57B}" presName="linearFlow" presStyleCnt="0">
        <dgm:presLayoutVars>
          <dgm:dir/>
          <dgm:resizeHandles val="exact"/>
        </dgm:presLayoutVars>
      </dgm:prSet>
      <dgm:spPr/>
    </dgm:pt>
    <dgm:pt modelId="{65206DB3-3468-4A76-95EE-508A0E2A8FAC}" type="pres">
      <dgm:prSet presAssocID="{76318803-FB12-46F5-AAC1-61F1283F8AF4}" presName="composite" presStyleCnt="0"/>
      <dgm:spPr/>
    </dgm:pt>
    <dgm:pt modelId="{A1518ACD-E7C8-4941-B2AD-85FC85BBDBA7}" type="pres">
      <dgm:prSet presAssocID="{76318803-FB12-46F5-AAC1-61F1283F8AF4}" presName="imgShp" presStyleLbl="fgImgPlace1" presStyleIdx="0" presStyleCnt="1"/>
      <dgm:spPr/>
    </dgm:pt>
    <dgm:pt modelId="{3312F48B-2564-4B23-8612-68D71A5F28B6}" type="pres">
      <dgm:prSet presAssocID="{76318803-FB12-46F5-AAC1-61F1283F8AF4}" presName="txShp" presStyleLbl="node1" presStyleIdx="0" presStyleCnt="1" custScaleX="117013" custScaleY="1291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10B22B-0CD8-48C5-88A3-F48AA0D7DF69}" srcId="{F7AB3262-6623-4280-8C61-6709E382E57B}" destId="{76318803-FB12-46F5-AAC1-61F1283F8AF4}" srcOrd="0" destOrd="0" parTransId="{9C01BBD9-8331-4997-B2BC-CC7065CBD26E}" sibTransId="{98523D04-A13D-4BBF-A247-1F87E2308386}"/>
    <dgm:cxn modelId="{A7335E46-58F3-453D-95E9-2968AFD6E321}" type="presOf" srcId="{F7AB3262-6623-4280-8C61-6709E382E57B}" destId="{6747F838-B4AB-4A6C-B85B-DF786C3ADF8E}" srcOrd="0" destOrd="0" presId="urn:microsoft.com/office/officeart/2005/8/layout/vList3"/>
    <dgm:cxn modelId="{9084F0A5-9229-40C3-944E-552D0B314670}" type="presOf" srcId="{76318803-FB12-46F5-AAC1-61F1283F8AF4}" destId="{3312F48B-2564-4B23-8612-68D71A5F28B6}" srcOrd="0" destOrd="0" presId="urn:microsoft.com/office/officeart/2005/8/layout/vList3"/>
    <dgm:cxn modelId="{8377E349-017C-4A9F-94BC-134971DF5275}" type="presParOf" srcId="{6747F838-B4AB-4A6C-B85B-DF786C3ADF8E}" destId="{65206DB3-3468-4A76-95EE-508A0E2A8FAC}" srcOrd="0" destOrd="0" presId="urn:microsoft.com/office/officeart/2005/8/layout/vList3"/>
    <dgm:cxn modelId="{1D373EA4-E9C6-45FC-A8A7-0087ED3345D3}" type="presParOf" srcId="{65206DB3-3468-4A76-95EE-508A0E2A8FAC}" destId="{A1518ACD-E7C8-4941-B2AD-85FC85BBDBA7}" srcOrd="0" destOrd="0" presId="urn:microsoft.com/office/officeart/2005/8/layout/vList3"/>
    <dgm:cxn modelId="{509D7928-3D24-4FCB-A7F8-38DED6C7B1C9}" type="presParOf" srcId="{65206DB3-3468-4A76-95EE-508A0E2A8FAC}" destId="{3312F48B-2564-4B23-8612-68D71A5F28B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FAC0DA-CCBD-45BA-AE95-6A33E50E97C6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06C76208-E164-4640-8C4E-0D8539EABF54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Public backlash heavily outweighs the potential benefits</a:t>
          </a:r>
        </a:p>
      </dgm:t>
    </dgm:pt>
    <dgm:pt modelId="{589E9D69-0B59-4D57-9858-654D498BB5A0}" type="parTrans" cxnId="{77A50F28-9BD4-444C-84A0-6037729D0049}">
      <dgm:prSet/>
      <dgm:spPr/>
      <dgm:t>
        <a:bodyPr/>
        <a:lstStyle/>
        <a:p>
          <a:endParaRPr lang="en-US"/>
        </a:p>
      </dgm:t>
    </dgm:pt>
    <dgm:pt modelId="{2856A71C-951F-4967-8489-47F539E5F7AD}" type="sibTrans" cxnId="{77A50F28-9BD4-444C-84A0-6037729D0049}">
      <dgm:prSet/>
      <dgm:spPr/>
      <dgm:t>
        <a:bodyPr/>
        <a:lstStyle/>
        <a:p>
          <a:endParaRPr lang="en-US"/>
        </a:p>
      </dgm:t>
    </dgm:pt>
    <dgm:pt modelId="{3AF287E0-B87C-412A-88F9-7C9CB3AE172A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Not very effective methods in preventing H1N1</a:t>
          </a:r>
        </a:p>
      </dgm:t>
    </dgm:pt>
    <dgm:pt modelId="{01A1F9D5-6CE3-42B7-8C17-6025F9A01B14}" type="parTrans" cxnId="{1B08F729-18B6-48E0-B450-CE55009F6F51}">
      <dgm:prSet/>
      <dgm:spPr/>
      <dgm:t>
        <a:bodyPr/>
        <a:lstStyle/>
        <a:p>
          <a:endParaRPr lang="en-US"/>
        </a:p>
      </dgm:t>
    </dgm:pt>
    <dgm:pt modelId="{2F1AAF07-A6FE-46D0-B442-78B66C646AB2}" type="sibTrans" cxnId="{1B08F729-18B6-48E0-B450-CE55009F6F51}">
      <dgm:prSet/>
      <dgm:spPr/>
      <dgm:t>
        <a:bodyPr/>
        <a:lstStyle/>
        <a:p>
          <a:endParaRPr lang="en-US"/>
        </a:p>
      </dgm:t>
    </dgm:pt>
    <dgm:pt modelId="{777074B8-1CDF-4622-AF7E-DB9AB2BBFB3F}" type="pres">
      <dgm:prSet presAssocID="{1FFAC0DA-CCBD-45BA-AE95-6A33E50E97C6}" presName="linearFlow" presStyleCnt="0">
        <dgm:presLayoutVars>
          <dgm:resizeHandles val="exact"/>
        </dgm:presLayoutVars>
      </dgm:prSet>
      <dgm:spPr/>
    </dgm:pt>
    <dgm:pt modelId="{DEEADAD1-3C30-452D-8DB3-4B21287B5A5D}" type="pres">
      <dgm:prSet presAssocID="{06C76208-E164-4640-8C4E-0D8539EABF5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A1687-9428-4742-9E9B-F0AFB9954F2F}" type="pres">
      <dgm:prSet presAssocID="{2856A71C-951F-4967-8489-47F539E5F7AD}" presName="sibTrans" presStyleLbl="sibTrans2D1" presStyleIdx="0" presStyleCnt="1"/>
      <dgm:spPr/>
    </dgm:pt>
    <dgm:pt modelId="{C0D1BEAE-D1A7-4851-A987-7F35987E28B1}" type="pres">
      <dgm:prSet presAssocID="{2856A71C-951F-4967-8489-47F539E5F7AD}" presName="connectorText" presStyleLbl="sibTrans2D1" presStyleIdx="0" presStyleCnt="1"/>
      <dgm:spPr/>
    </dgm:pt>
    <dgm:pt modelId="{08E58E5D-0A48-45B0-9F32-253E19E7F498}" type="pres">
      <dgm:prSet presAssocID="{3AF287E0-B87C-412A-88F9-7C9CB3AE172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7E9263-92A7-4417-B977-F82246FD81C4}" type="presOf" srcId="{1FFAC0DA-CCBD-45BA-AE95-6A33E50E97C6}" destId="{777074B8-1CDF-4622-AF7E-DB9AB2BBFB3F}" srcOrd="0" destOrd="0" presId="urn:microsoft.com/office/officeart/2005/8/layout/process2"/>
    <dgm:cxn modelId="{1B08F729-18B6-48E0-B450-CE55009F6F51}" srcId="{1FFAC0DA-CCBD-45BA-AE95-6A33E50E97C6}" destId="{3AF287E0-B87C-412A-88F9-7C9CB3AE172A}" srcOrd="1" destOrd="0" parTransId="{01A1F9D5-6CE3-42B7-8C17-6025F9A01B14}" sibTransId="{2F1AAF07-A6FE-46D0-B442-78B66C646AB2}"/>
    <dgm:cxn modelId="{F6C95B59-CDE8-4262-9E4F-9BD8E2DC19D4}" type="presOf" srcId="{06C76208-E164-4640-8C4E-0D8539EABF54}" destId="{DEEADAD1-3C30-452D-8DB3-4B21287B5A5D}" srcOrd="0" destOrd="0" presId="urn:microsoft.com/office/officeart/2005/8/layout/process2"/>
    <dgm:cxn modelId="{77A50F28-9BD4-444C-84A0-6037729D0049}" srcId="{1FFAC0DA-CCBD-45BA-AE95-6A33E50E97C6}" destId="{06C76208-E164-4640-8C4E-0D8539EABF54}" srcOrd="0" destOrd="0" parTransId="{589E9D69-0B59-4D57-9858-654D498BB5A0}" sibTransId="{2856A71C-951F-4967-8489-47F539E5F7AD}"/>
    <dgm:cxn modelId="{4FA45782-A21C-48D3-88AC-4B7BB90F805D}" type="presOf" srcId="{2856A71C-951F-4967-8489-47F539E5F7AD}" destId="{C0D1BEAE-D1A7-4851-A987-7F35987E28B1}" srcOrd="1" destOrd="0" presId="urn:microsoft.com/office/officeart/2005/8/layout/process2"/>
    <dgm:cxn modelId="{A29CADBD-8E1F-4FB5-AA94-4FE73AB2C08C}" type="presOf" srcId="{3AF287E0-B87C-412A-88F9-7C9CB3AE172A}" destId="{08E58E5D-0A48-45B0-9F32-253E19E7F498}" srcOrd="0" destOrd="0" presId="urn:microsoft.com/office/officeart/2005/8/layout/process2"/>
    <dgm:cxn modelId="{BE9454A3-AD1A-4ED2-835F-9F455DEEC69A}" type="presOf" srcId="{2856A71C-951F-4967-8489-47F539E5F7AD}" destId="{2C2A1687-9428-4742-9E9B-F0AFB9954F2F}" srcOrd="0" destOrd="0" presId="urn:microsoft.com/office/officeart/2005/8/layout/process2"/>
    <dgm:cxn modelId="{08C6601B-31A7-4EE6-A189-51F3C6481C0C}" type="presParOf" srcId="{777074B8-1CDF-4622-AF7E-DB9AB2BBFB3F}" destId="{DEEADAD1-3C30-452D-8DB3-4B21287B5A5D}" srcOrd="0" destOrd="0" presId="urn:microsoft.com/office/officeart/2005/8/layout/process2"/>
    <dgm:cxn modelId="{40A8E301-CB5D-4054-92EA-4A09B7BA8083}" type="presParOf" srcId="{777074B8-1CDF-4622-AF7E-DB9AB2BBFB3F}" destId="{2C2A1687-9428-4742-9E9B-F0AFB9954F2F}" srcOrd="1" destOrd="0" presId="urn:microsoft.com/office/officeart/2005/8/layout/process2"/>
    <dgm:cxn modelId="{D861F6DB-02B4-4ABF-BCB3-BF9395F68500}" type="presParOf" srcId="{2C2A1687-9428-4742-9E9B-F0AFB9954F2F}" destId="{C0D1BEAE-D1A7-4851-A987-7F35987E28B1}" srcOrd="0" destOrd="0" presId="urn:microsoft.com/office/officeart/2005/8/layout/process2"/>
    <dgm:cxn modelId="{C66BF1E5-050A-46B1-8F56-DE542C86382C}" type="presParOf" srcId="{777074B8-1CDF-4622-AF7E-DB9AB2BBFB3F}" destId="{08E58E5D-0A48-45B0-9F32-253E19E7F498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6561A1-7364-499A-B561-308F776992F5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4" csCatId="colorful" phldr="1"/>
      <dgm:spPr/>
    </dgm:pt>
    <dgm:pt modelId="{19E74390-CED0-4849-ABDA-719F63635B89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Assemble a PR task force</a:t>
          </a:r>
        </a:p>
      </dgm:t>
    </dgm:pt>
    <dgm:pt modelId="{F38424BD-27CA-4430-8C90-81B95977F96B}" type="parTrans" cxnId="{18FD25F9-1C06-4241-B082-0CAB756A113B}">
      <dgm:prSet/>
      <dgm:spPr/>
      <dgm:t>
        <a:bodyPr/>
        <a:lstStyle/>
        <a:p>
          <a:endParaRPr lang="en-US"/>
        </a:p>
      </dgm:t>
    </dgm:pt>
    <dgm:pt modelId="{BDD8E94D-B535-4E6E-ADC2-D06C8A465BE2}" type="sibTrans" cxnId="{18FD25F9-1C06-4241-B082-0CAB756A113B}">
      <dgm:prSet/>
      <dgm:spPr/>
      <dgm:t>
        <a:bodyPr/>
        <a:lstStyle/>
        <a:p>
          <a:endParaRPr lang="en-US"/>
        </a:p>
      </dgm:t>
    </dgm:pt>
    <dgm:pt modelId="{476F4036-E9C6-41EE-B894-8A3F57B214D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Ensure all reported cases are medically confirmed</a:t>
          </a:r>
        </a:p>
      </dgm:t>
    </dgm:pt>
    <dgm:pt modelId="{7455162B-02AD-4C43-A956-20C3C8AA0577}" type="parTrans" cxnId="{54862DF7-10FC-4BDD-9B50-9FE709D27C31}">
      <dgm:prSet/>
      <dgm:spPr/>
      <dgm:t>
        <a:bodyPr/>
        <a:lstStyle/>
        <a:p>
          <a:endParaRPr lang="en-US"/>
        </a:p>
      </dgm:t>
    </dgm:pt>
    <dgm:pt modelId="{5F855408-156A-47B8-8611-FF0E83406782}" type="sibTrans" cxnId="{54862DF7-10FC-4BDD-9B50-9FE709D27C31}">
      <dgm:prSet/>
      <dgm:spPr/>
      <dgm:t>
        <a:bodyPr/>
        <a:lstStyle/>
        <a:p>
          <a:endParaRPr lang="en-US"/>
        </a:p>
      </dgm:t>
    </dgm:pt>
    <dgm:pt modelId="{E36B1606-895C-4ABC-B8D7-7FA3FE2272AE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Schedule routine press conferences</a:t>
          </a:r>
        </a:p>
      </dgm:t>
    </dgm:pt>
    <dgm:pt modelId="{31D40569-427E-41E6-A7AB-043986A50CB3}" type="parTrans" cxnId="{2317D01E-D0B9-4FFC-8467-A6BD6AF3161B}">
      <dgm:prSet/>
      <dgm:spPr/>
      <dgm:t>
        <a:bodyPr/>
        <a:lstStyle/>
        <a:p>
          <a:endParaRPr lang="en-US"/>
        </a:p>
      </dgm:t>
    </dgm:pt>
    <dgm:pt modelId="{FF7D6B47-1383-411C-96D4-14537C002817}" type="sibTrans" cxnId="{2317D01E-D0B9-4FFC-8467-A6BD6AF3161B}">
      <dgm:prSet/>
      <dgm:spPr/>
      <dgm:t>
        <a:bodyPr/>
        <a:lstStyle/>
        <a:p>
          <a:endParaRPr lang="en-US"/>
        </a:p>
      </dgm:t>
    </dgm:pt>
    <dgm:pt modelId="{060BA1D7-3C5C-4375-884C-864B1CE87F54}" type="pres">
      <dgm:prSet presAssocID="{4F6561A1-7364-499A-B561-308F776992F5}" presName="linearFlow" presStyleCnt="0">
        <dgm:presLayoutVars>
          <dgm:dir/>
          <dgm:resizeHandles val="exact"/>
        </dgm:presLayoutVars>
      </dgm:prSet>
      <dgm:spPr/>
    </dgm:pt>
    <dgm:pt modelId="{61658D0E-CA7B-4188-93DA-8AD32E02EB20}" type="pres">
      <dgm:prSet presAssocID="{19E74390-CED0-4849-ABDA-719F63635B89}" presName="comp" presStyleCnt="0"/>
      <dgm:spPr/>
    </dgm:pt>
    <dgm:pt modelId="{3A275220-1D37-480F-A484-5AD5A6888246}" type="pres">
      <dgm:prSet presAssocID="{19E74390-CED0-4849-ABDA-719F63635B89}" presName="rect2" presStyleLbl="node1" presStyleIdx="0" presStyleCnt="3" custLinFactNeighborX="12613" custLinFactNeighborY="1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16ED-28B0-4D24-951F-246D84516D55}" type="pres">
      <dgm:prSet presAssocID="{19E74390-CED0-4849-ABDA-719F63635B89}" presName="rect1" presStyleLbl="lnNode1" presStyleIdx="0" presStyleCnt="3" custScaleX="9330" custScaleY="4942" custLinFactNeighborX="24963"/>
      <dgm:spPr/>
    </dgm:pt>
    <dgm:pt modelId="{583E70B7-D22D-4A84-BCB1-C47965312B14}" type="pres">
      <dgm:prSet presAssocID="{BDD8E94D-B535-4E6E-ADC2-D06C8A465BE2}" presName="sibTrans" presStyleCnt="0"/>
      <dgm:spPr/>
    </dgm:pt>
    <dgm:pt modelId="{1CEFD2A8-2DF5-4C5C-8C13-91851431F2B4}" type="pres">
      <dgm:prSet presAssocID="{476F4036-E9C6-41EE-B894-8A3F57B214DB}" presName="comp" presStyleCnt="0"/>
      <dgm:spPr/>
    </dgm:pt>
    <dgm:pt modelId="{47B978F9-B592-4336-BE7E-61AF3FEF7553}" type="pres">
      <dgm:prSet presAssocID="{476F4036-E9C6-41EE-B894-8A3F57B214DB}" presName="rect2" presStyleLbl="node1" presStyleIdx="1" presStyleCnt="3" custLinFactNeighborX="-10393" custLinFactNeighborY="-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53F89-A024-4D2E-8C39-779857703AA2}" type="pres">
      <dgm:prSet presAssocID="{476F4036-E9C6-41EE-B894-8A3F57B214DB}" presName="rect1" presStyleLbl="lnNode1" presStyleIdx="1" presStyleCnt="3" custScaleX="11161" custScaleY="4942" custLinFactNeighborX="-27689" custLinFactNeighborY="-146"/>
      <dgm:spPr/>
    </dgm:pt>
    <dgm:pt modelId="{C6147067-C95B-4EFE-9D1B-09A492AD6B04}" type="pres">
      <dgm:prSet presAssocID="{5F855408-156A-47B8-8611-FF0E83406782}" presName="sibTrans" presStyleCnt="0"/>
      <dgm:spPr/>
    </dgm:pt>
    <dgm:pt modelId="{40675B6E-AA1A-4BC8-A8BE-9E65B4135074}" type="pres">
      <dgm:prSet presAssocID="{E36B1606-895C-4ABC-B8D7-7FA3FE2272AE}" presName="comp" presStyleCnt="0"/>
      <dgm:spPr/>
    </dgm:pt>
    <dgm:pt modelId="{E093C597-487A-4BCF-A932-46C3E2C4B84D}" type="pres">
      <dgm:prSet presAssocID="{E36B1606-895C-4ABC-B8D7-7FA3FE2272AE}" presName="rect2" presStyleLbl="node1" presStyleIdx="2" presStyleCnt="3" custLinFactNeighborX="9876" custLinFactNeighborY="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47DEE-36D9-4048-8D36-6E841858E11A}" type="pres">
      <dgm:prSet presAssocID="{E36B1606-895C-4ABC-B8D7-7FA3FE2272AE}" presName="rect1" presStyleLbl="lnNode1" presStyleIdx="2" presStyleCnt="3" custScaleX="28541" custScaleY="26693" custLinFactNeighborX="31458" custLinFactNeighborY="-7834"/>
      <dgm:spPr/>
    </dgm:pt>
  </dgm:ptLst>
  <dgm:cxnLst>
    <dgm:cxn modelId="{1D726192-D586-47AA-B481-DDB369EF5E7E}" type="presOf" srcId="{4F6561A1-7364-499A-B561-308F776992F5}" destId="{060BA1D7-3C5C-4375-884C-864B1CE87F54}" srcOrd="0" destOrd="0" presId="urn:microsoft.com/office/officeart/2008/layout/AlternatingPictureBlocks"/>
    <dgm:cxn modelId="{18FD25F9-1C06-4241-B082-0CAB756A113B}" srcId="{4F6561A1-7364-499A-B561-308F776992F5}" destId="{19E74390-CED0-4849-ABDA-719F63635B89}" srcOrd="0" destOrd="0" parTransId="{F38424BD-27CA-4430-8C90-81B95977F96B}" sibTransId="{BDD8E94D-B535-4E6E-ADC2-D06C8A465BE2}"/>
    <dgm:cxn modelId="{C937314A-5AB6-425A-BF58-7846FDFA2EFA}" type="presOf" srcId="{476F4036-E9C6-41EE-B894-8A3F57B214DB}" destId="{47B978F9-B592-4336-BE7E-61AF3FEF7553}" srcOrd="0" destOrd="0" presId="urn:microsoft.com/office/officeart/2008/layout/AlternatingPictureBlocks"/>
    <dgm:cxn modelId="{54862DF7-10FC-4BDD-9B50-9FE709D27C31}" srcId="{4F6561A1-7364-499A-B561-308F776992F5}" destId="{476F4036-E9C6-41EE-B894-8A3F57B214DB}" srcOrd="1" destOrd="0" parTransId="{7455162B-02AD-4C43-A956-20C3C8AA0577}" sibTransId="{5F855408-156A-47B8-8611-FF0E83406782}"/>
    <dgm:cxn modelId="{8088DA7D-76D2-49F1-9364-1F85F85A7F5B}" type="presOf" srcId="{19E74390-CED0-4849-ABDA-719F63635B89}" destId="{3A275220-1D37-480F-A484-5AD5A6888246}" srcOrd="0" destOrd="0" presId="urn:microsoft.com/office/officeart/2008/layout/AlternatingPictureBlocks"/>
    <dgm:cxn modelId="{2317D01E-D0B9-4FFC-8467-A6BD6AF3161B}" srcId="{4F6561A1-7364-499A-B561-308F776992F5}" destId="{E36B1606-895C-4ABC-B8D7-7FA3FE2272AE}" srcOrd="2" destOrd="0" parTransId="{31D40569-427E-41E6-A7AB-043986A50CB3}" sibTransId="{FF7D6B47-1383-411C-96D4-14537C002817}"/>
    <dgm:cxn modelId="{1AC40AF8-8D3B-4C17-8CDF-F57585B41635}" type="presOf" srcId="{E36B1606-895C-4ABC-B8D7-7FA3FE2272AE}" destId="{E093C597-487A-4BCF-A932-46C3E2C4B84D}" srcOrd="0" destOrd="0" presId="urn:microsoft.com/office/officeart/2008/layout/AlternatingPictureBlocks"/>
    <dgm:cxn modelId="{DB5032B2-2315-4DFB-97E4-A84E50F2B1F1}" type="presParOf" srcId="{060BA1D7-3C5C-4375-884C-864B1CE87F54}" destId="{61658D0E-CA7B-4188-93DA-8AD32E02EB20}" srcOrd="0" destOrd="0" presId="urn:microsoft.com/office/officeart/2008/layout/AlternatingPictureBlocks"/>
    <dgm:cxn modelId="{7F584BCC-BA3D-4C79-9A5D-F61A5D138A79}" type="presParOf" srcId="{61658D0E-CA7B-4188-93DA-8AD32E02EB20}" destId="{3A275220-1D37-480F-A484-5AD5A6888246}" srcOrd="0" destOrd="0" presId="urn:microsoft.com/office/officeart/2008/layout/AlternatingPictureBlocks"/>
    <dgm:cxn modelId="{6743E301-6C11-499A-A94E-F7D44C515E9C}" type="presParOf" srcId="{61658D0E-CA7B-4188-93DA-8AD32E02EB20}" destId="{D16716ED-28B0-4D24-951F-246D84516D55}" srcOrd="1" destOrd="0" presId="urn:microsoft.com/office/officeart/2008/layout/AlternatingPictureBlocks"/>
    <dgm:cxn modelId="{984B436B-521D-40E2-94B9-BFEC46D17F21}" type="presParOf" srcId="{060BA1D7-3C5C-4375-884C-864B1CE87F54}" destId="{583E70B7-D22D-4A84-BCB1-C47965312B14}" srcOrd="1" destOrd="0" presId="urn:microsoft.com/office/officeart/2008/layout/AlternatingPictureBlocks"/>
    <dgm:cxn modelId="{F414D484-C1BF-4578-9003-426ED6F6293C}" type="presParOf" srcId="{060BA1D7-3C5C-4375-884C-864B1CE87F54}" destId="{1CEFD2A8-2DF5-4C5C-8C13-91851431F2B4}" srcOrd="2" destOrd="0" presId="urn:microsoft.com/office/officeart/2008/layout/AlternatingPictureBlocks"/>
    <dgm:cxn modelId="{970E7F33-A80C-4510-879D-FD3A92FE9D1A}" type="presParOf" srcId="{1CEFD2A8-2DF5-4C5C-8C13-91851431F2B4}" destId="{47B978F9-B592-4336-BE7E-61AF3FEF7553}" srcOrd="0" destOrd="0" presId="urn:microsoft.com/office/officeart/2008/layout/AlternatingPictureBlocks"/>
    <dgm:cxn modelId="{3486C484-476F-4D04-8B13-994791AC4267}" type="presParOf" srcId="{1CEFD2A8-2DF5-4C5C-8C13-91851431F2B4}" destId="{EC953F89-A024-4D2E-8C39-779857703AA2}" srcOrd="1" destOrd="0" presId="urn:microsoft.com/office/officeart/2008/layout/AlternatingPictureBlocks"/>
    <dgm:cxn modelId="{2AAF725B-0320-4B76-9D38-F28EC53BDABB}" type="presParOf" srcId="{060BA1D7-3C5C-4375-884C-864B1CE87F54}" destId="{C6147067-C95B-4EFE-9D1B-09A492AD6B04}" srcOrd="3" destOrd="0" presId="urn:microsoft.com/office/officeart/2008/layout/AlternatingPictureBlocks"/>
    <dgm:cxn modelId="{532590BF-02C5-45C3-976D-0029FDEDEC97}" type="presParOf" srcId="{060BA1D7-3C5C-4375-884C-864B1CE87F54}" destId="{40675B6E-AA1A-4BC8-A8BE-9E65B4135074}" srcOrd="4" destOrd="0" presId="urn:microsoft.com/office/officeart/2008/layout/AlternatingPictureBlocks"/>
    <dgm:cxn modelId="{41EC6800-1C3B-447E-8718-A48A1D7CECC6}" type="presParOf" srcId="{40675B6E-AA1A-4BC8-A8BE-9E65B4135074}" destId="{E093C597-487A-4BCF-A932-46C3E2C4B84D}" srcOrd="0" destOrd="0" presId="urn:microsoft.com/office/officeart/2008/layout/AlternatingPictureBlocks"/>
    <dgm:cxn modelId="{64EAA300-CF36-43DE-8306-41330B741814}" type="presParOf" srcId="{40675B6E-AA1A-4BC8-A8BE-9E65B4135074}" destId="{7A347DEE-36D9-4048-8D36-6E841858E11A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AB3262-6623-4280-8C61-6709E382E57B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6318803-FB12-46F5-AAC1-61F1283F8AF4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Use ISDA Task Force</a:t>
          </a:r>
          <a:endParaRPr lang="en-US" dirty="0"/>
        </a:p>
      </dgm:t>
    </dgm:pt>
    <dgm:pt modelId="{9C01BBD9-8331-4997-B2BC-CC7065CBD26E}" type="parTrans" cxnId="{A410B22B-0CD8-48C5-88A3-F48AA0D7DF69}">
      <dgm:prSet/>
      <dgm:spPr/>
      <dgm:t>
        <a:bodyPr/>
        <a:lstStyle/>
        <a:p>
          <a:endParaRPr lang="en-US"/>
        </a:p>
      </dgm:t>
    </dgm:pt>
    <dgm:pt modelId="{98523D04-A13D-4BBF-A247-1F87E2308386}" type="sibTrans" cxnId="{A410B22B-0CD8-48C5-88A3-F48AA0D7DF69}">
      <dgm:prSet/>
      <dgm:spPr/>
      <dgm:t>
        <a:bodyPr/>
        <a:lstStyle/>
        <a:p>
          <a:endParaRPr lang="en-US"/>
        </a:p>
      </dgm:t>
    </dgm:pt>
    <dgm:pt modelId="{BA20A0E1-F84C-43FD-B508-697BA74C0D45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Online case reporting</a:t>
          </a:r>
          <a:endParaRPr lang="en-US" dirty="0"/>
        </a:p>
      </dgm:t>
    </dgm:pt>
    <dgm:pt modelId="{3765920F-B1AF-4C30-8E41-C3DEE1EAA6F3}" type="parTrans" cxnId="{8BE2432A-4298-439E-9B96-1FDAB7AE97CD}">
      <dgm:prSet/>
      <dgm:spPr/>
      <dgm:t>
        <a:bodyPr/>
        <a:lstStyle/>
        <a:p>
          <a:endParaRPr lang="en-US"/>
        </a:p>
      </dgm:t>
    </dgm:pt>
    <dgm:pt modelId="{E0A1A76C-7D11-48FF-BB23-7BD00FA793FF}" type="sibTrans" cxnId="{8BE2432A-4298-439E-9B96-1FDAB7AE97CD}">
      <dgm:prSet/>
      <dgm:spPr/>
      <dgm:t>
        <a:bodyPr/>
        <a:lstStyle/>
        <a:p>
          <a:endParaRPr lang="en-US"/>
        </a:p>
      </dgm:t>
    </dgm:pt>
    <dgm:pt modelId="{133E3552-2AFB-4138-BD1C-36B6972A091B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Use social media and website</a:t>
          </a:r>
          <a:endParaRPr lang="en-US" dirty="0"/>
        </a:p>
      </dgm:t>
    </dgm:pt>
    <dgm:pt modelId="{2C93D7B6-BD98-407B-BA14-A9A55EEB53E6}" type="parTrans" cxnId="{72E18CDD-FF44-4EAC-B30F-5ACEAE16A89B}">
      <dgm:prSet/>
      <dgm:spPr/>
      <dgm:t>
        <a:bodyPr/>
        <a:lstStyle/>
        <a:p>
          <a:endParaRPr lang="en-US"/>
        </a:p>
      </dgm:t>
    </dgm:pt>
    <dgm:pt modelId="{FEECCE3A-963F-4376-B631-9CE5CD6F3FBF}" type="sibTrans" cxnId="{72E18CDD-FF44-4EAC-B30F-5ACEAE16A89B}">
      <dgm:prSet/>
      <dgm:spPr/>
      <dgm:t>
        <a:bodyPr/>
        <a:lstStyle/>
        <a:p>
          <a:endParaRPr lang="en-US"/>
        </a:p>
      </dgm:t>
    </dgm:pt>
    <dgm:pt modelId="{89415138-14F4-45DB-BC9D-D80E86AA4369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Announce press schedule in advance</a:t>
          </a:r>
          <a:endParaRPr lang="en-US" dirty="0"/>
        </a:p>
      </dgm:t>
    </dgm:pt>
    <dgm:pt modelId="{DBB02A4F-5C29-4AC9-93F5-1C6D37FFE15C}" type="parTrans" cxnId="{4A1109E6-5FE8-4BE9-8D6A-3975EB1A396C}">
      <dgm:prSet/>
      <dgm:spPr/>
      <dgm:t>
        <a:bodyPr/>
        <a:lstStyle/>
        <a:p>
          <a:endParaRPr lang="en-US"/>
        </a:p>
      </dgm:t>
    </dgm:pt>
    <dgm:pt modelId="{8AB0FDE8-5984-4A30-9283-734BC5DD49AA}" type="sibTrans" cxnId="{4A1109E6-5FE8-4BE9-8D6A-3975EB1A396C}">
      <dgm:prSet/>
      <dgm:spPr/>
      <dgm:t>
        <a:bodyPr/>
        <a:lstStyle/>
        <a:p>
          <a:endParaRPr lang="en-US"/>
        </a:p>
      </dgm:t>
    </dgm:pt>
    <dgm:pt modelId="{6747F838-B4AB-4A6C-B85B-DF786C3ADF8E}" type="pres">
      <dgm:prSet presAssocID="{F7AB3262-6623-4280-8C61-6709E382E57B}" presName="linearFlow" presStyleCnt="0">
        <dgm:presLayoutVars>
          <dgm:dir/>
          <dgm:resizeHandles val="exact"/>
        </dgm:presLayoutVars>
      </dgm:prSet>
      <dgm:spPr/>
    </dgm:pt>
    <dgm:pt modelId="{65206DB3-3468-4A76-95EE-508A0E2A8FAC}" type="pres">
      <dgm:prSet presAssocID="{76318803-FB12-46F5-AAC1-61F1283F8AF4}" presName="composite" presStyleCnt="0"/>
      <dgm:spPr/>
    </dgm:pt>
    <dgm:pt modelId="{A1518ACD-E7C8-4941-B2AD-85FC85BBDBA7}" type="pres">
      <dgm:prSet presAssocID="{76318803-FB12-46F5-AAC1-61F1283F8AF4}" presName="imgShp" presStyleLbl="fgImgPlace1" presStyleIdx="0" presStyleCnt="4"/>
      <dgm:spPr/>
    </dgm:pt>
    <dgm:pt modelId="{3312F48B-2564-4B23-8612-68D71A5F28B6}" type="pres">
      <dgm:prSet presAssocID="{76318803-FB12-46F5-AAC1-61F1283F8AF4}" presName="txShp" presStyleLbl="node1" presStyleIdx="0" presStyleCnt="4" custScaleX="100836">
        <dgm:presLayoutVars>
          <dgm:bulletEnabled val="1"/>
        </dgm:presLayoutVars>
      </dgm:prSet>
      <dgm:spPr/>
    </dgm:pt>
    <dgm:pt modelId="{39496297-E984-41EB-96B4-BD2E8673A5C9}" type="pres">
      <dgm:prSet presAssocID="{98523D04-A13D-4BBF-A247-1F87E2308386}" presName="spacing" presStyleCnt="0"/>
      <dgm:spPr/>
    </dgm:pt>
    <dgm:pt modelId="{303847B3-5E5F-4757-B946-C0736AB5B9A0}" type="pres">
      <dgm:prSet presAssocID="{BA20A0E1-F84C-43FD-B508-697BA74C0D45}" presName="composite" presStyleCnt="0"/>
      <dgm:spPr/>
    </dgm:pt>
    <dgm:pt modelId="{ABB336F5-06F4-4B03-ACC3-F99C81318BA4}" type="pres">
      <dgm:prSet presAssocID="{BA20A0E1-F84C-43FD-B508-697BA74C0D45}" presName="imgShp" presStyleLbl="fgImgPlace1" presStyleIdx="1" presStyleCnt="4"/>
      <dgm:spPr/>
    </dgm:pt>
    <dgm:pt modelId="{21215332-F296-41F0-882D-9411B75A16C6}" type="pres">
      <dgm:prSet presAssocID="{BA20A0E1-F84C-43FD-B508-697BA74C0D45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FC780-4156-4655-BCA4-DD1419359EAD}" type="pres">
      <dgm:prSet presAssocID="{E0A1A76C-7D11-48FF-BB23-7BD00FA793FF}" presName="spacing" presStyleCnt="0"/>
      <dgm:spPr/>
    </dgm:pt>
    <dgm:pt modelId="{093762F6-1932-47E2-B6E8-3E7184A2DBAA}" type="pres">
      <dgm:prSet presAssocID="{133E3552-2AFB-4138-BD1C-36B6972A091B}" presName="composite" presStyleCnt="0"/>
      <dgm:spPr/>
    </dgm:pt>
    <dgm:pt modelId="{9A992B73-E3D1-417F-987D-BE32314212DA}" type="pres">
      <dgm:prSet presAssocID="{133E3552-2AFB-4138-BD1C-36B6972A091B}" presName="imgShp" presStyleLbl="fgImgPlace1" presStyleIdx="2" presStyleCnt="4"/>
      <dgm:spPr/>
    </dgm:pt>
    <dgm:pt modelId="{264A7153-3CE3-4697-98CF-280D5522715A}" type="pres">
      <dgm:prSet presAssocID="{133E3552-2AFB-4138-BD1C-36B6972A091B}" presName="txShp" presStyleLbl="node1" presStyleIdx="2" presStyleCnt="4">
        <dgm:presLayoutVars>
          <dgm:bulletEnabled val="1"/>
        </dgm:presLayoutVars>
      </dgm:prSet>
      <dgm:spPr/>
    </dgm:pt>
    <dgm:pt modelId="{36266F73-A902-4F52-A7AD-E895BC63EAD4}" type="pres">
      <dgm:prSet presAssocID="{FEECCE3A-963F-4376-B631-9CE5CD6F3FBF}" presName="spacing" presStyleCnt="0"/>
      <dgm:spPr/>
    </dgm:pt>
    <dgm:pt modelId="{40268DDD-1060-43E3-934D-FD37919A0D38}" type="pres">
      <dgm:prSet presAssocID="{89415138-14F4-45DB-BC9D-D80E86AA4369}" presName="composite" presStyleCnt="0"/>
      <dgm:spPr/>
    </dgm:pt>
    <dgm:pt modelId="{FC5A4560-A0D9-4C80-B7A3-F973E48DB5AF}" type="pres">
      <dgm:prSet presAssocID="{89415138-14F4-45DB-BC9D-D80E86AA4369}" presName="imgShp" presStyleLbl="fgImgPlace1" presStyleIdx="3" presStyleCnt="4"/>
      <dgm:spPr/>
    </dgm:pt>
    <dgm:pt modelId="{83C50C84-5D99-4DB4-949D-4C53223297B3}" type="pres">
      <dgm:prSet presAssocID="{89415138-14F4-45DB-BC9D-D80E86AA4369}" presName="txShp" presStyleLbl="node1" presStyleIdx="3" presStyleCnt="4">
        <dgm:presLayoutVars>
          <dgm:bulletEnabled val="1"/>
        </dgm:presLayoutVars>
      </dgm:prSet>
      <dgm:spPr/>
    </dgm:pt>
  </dgm:ptLst>
  <dgm:cxnLst>
    <dgm:cxn modelId="{8BE2432A-4298-439E-9B96-1FDAB7AE97CD}" srcId="{F7AB3262-6623-4280-8C61-6709E382E57B}" destId="{BA20A0E1-F84C-43FD-B508-697BA74C0D45}" srcOrd="1" destOrd="0" parTransId="{3765920F-B1AF-4C30-8E41-C3DEE1EAA6F3}" sibTransId="{E0A1A76C-7D11-48FF-BB23-7BD00FA793FF}"/>
    <dgm:cxn modelId="{AD360C21-7F4C-49B7-90C0-3246181CD197}" type="presOf" srcId="{F7AB3262-6623-4280-8C61-6709E382E57B}" destId="{6747F838-B4AB-4A6C-B85B-DF786C3ADF8E}" srcOrd="0" destOrd="0" presId="urn:microsoft.com/office/officeart/2005/8/layout/vList3"/>
    <dgm:cxn modelId="{B2E64D16-F6E6-4099-983A-BB5078CE9C17}" type="presOf" srcId="{89415138-14F4-45DB-BC9D-D80E86AA4369}" destId="{83C50C84-5D99-4DB4-949D-4C53223297B3}" srcOrd="0" destOrd="0" presId="urn:microsoft.com/office/officeart/2005/8/layout/vList3"/>
    <dgm:cxn modelId="{72E18CDD-FF44-4EAC-B30F-5ACEAE16A89B}" srcId="{F7AB3262-6623-4280-8C61-6709E382E57B}" destId="{133E3552-2AFB-4138-BD1C-36B6972A091B}" srcOrd="2" destOrd="0" parTransId="{2C93D7B6-BD98-407B-BA14-A9A55EEB53E6}" sibTransId="{FEECCE3A-963F-4376-B631-9CE5CD6F3FBF}"/>
    <dgm:cxn modelId="{18663ADB-53EC-4EC4-90BF-136DD0955951}" type="presOf" srcId="{76318803-FB12-46F5-AAC1-61F1283F8AF4}" destId="{3312F48B-2564-4B23-8612-68D71A5F28B6}" srcOrd="0" destOrd="0" presId="urn:microsoft.com/office/officeart/2005/8/layout/vList3"/>
    <dgm:cxn modelId="{5F45D7A6-009B-4F56-B4D5-F1B88F36CD7F}" type="presOf" srcId="{BA20A0E1-F84C-43FD-B508-697BA74C0D45}" destId="{21215332-F296-41F0-882D-9411B75A16C6}" srcOrd="0" destOrd="0" presId="urn:microsoft.com/office/officeart/2005/8/layout/vList3"/>
    <dgm:cxn modelId="{A410B22B-0CD8-48C5-88A3-F48AA0D7DF69}" srcId="{F7AB3262-6623-4280-8C61-6709E382E57B}" destId="{76318803-FB12-46F5-AAC1-61F1283F8AF4}" srcOrd="0" destOrd="0" parTransId="{9C01BBD9-8331-4997-B2BC-CC7065CBD26E}" sibTransId="{98523D04-A13D-4BBF-A247-1F87E2308386}"/>
    <dgm:cxn modelId="{4A1109E6-5FE8-4BE9-8D6A-3975EB1A396C}" srcId="{F7AB3262-6623-4280-8C61-6709E382E57B}" destId="{89415138-14F4-45DB-BC9D-D80E86AA4369}" srcOrd="3" destOrd="0" parTransId="{DBB02A4F-5C29-4AC9-93F5-1C6D37FFE15C}" sibTransId="{8AB0FDE8-5984-4A30-9283-734BC5DD49AA}"/>
    <dgm:cxn modelId="{63EDE377-2F21-4688-B59C-4635E820E616}" type="presOf" srcId="{133E3552-2AFB-4138-BD1C-36B6972A091B}" destId="{264A7153-3CE3-4697-98CF-280D5522715A}" srcOrd="0" destOrd="0" presId="urn:microsoft.com/office/officeart/2005/8/layout/vList3"/>
    <dgm:cxn modelId="{583594C6-6B26-403E-96B6-AD36D87A8307}" type="presParOf" srcId="{6747F838-B4AB-4A6C-B85B-DF786C3ADF8E}" destId="{65206DB3-3468-4A76-95EE-508A0E2A8FAC}" srcOrd="0" destOrd="0" presId="urn:microsoft.com/office/officeart/2005/8/layout/vList3"/>
    <dgm:cxn modelId="{C217E239-FBDF-43A8-9E06-7C4346002D4D}" type="presParOf" srcId="{65206DB3-3468-4A76-95EE-508A0E2A8FAC}" destId="{A1518ACD-E7C8-4941-B2AD-85FC85BBDBA7}" srcOrd="0" destOrd="0" presId="urn:microsoft.com/office/officeart/2005/8/layout/vList3"/>
    <dgm:cxn modelId="{B2093E60-BA9F-4BCB-AC03-F9F909AEA98A}" type="presParOf" srcId="{65206DB3-3468-4A76-95EE-508A0E2A8FAC}" destId="{3312F48B-2564-4B23-8612-68D71A5F28B6}" srcOrd="1" destOrd="0" presId="urn:microsoft.com/office/officeart/2005/8/layout/vList3"/>
    <dgm:cxn modelId="{BA52F656-2694-4CA3-9DA3-0629BBCBC5BE}" type="presParOf" srcId="{6747F838-B4AB-4A6C-B85B-DF786C3ADF8E}" destId="{39496297-E984-41EB-96B4-BD2E8673A5C9}" srcOrd="1" destOrd="0" presId="urn:microsoft.com/office/officeart/2005/8/layout/vList3"/>
    <dgm:cxn modelId="{712E0FDC-B395-4FDA-B913-BF5572376B43}" type="presParOf" srcId="{6747F838-B4AB-4A6C-B85B-DF786C3ADF8E}" destId="{303847B3-5E5F-4757-B946-C0736AB5B9A0}" srcOrd="2" destOrd="0" presId="urn:microsoft.com/office/officeart/2005/8/layout/vList3"/>
    <dgm:cxn modelId="{85408A7A-1F29-4A8E-9492-6ED1CCF0C46D}" type="presParOf" srcId="{303847B3-5E5F-4757-B946-C0736AB5B9A0}" destId="{ABB336F5-06F4-4B03-ACC3-F99C81318BA4}" srcOrd="0" destOrd="0" presId="urn:microsoft.com/office/officeart/2005/8/layout/vList3"/>
    <dgm:cxn modelId="{9EC68282-4A94-4F17-BD8A-92D3BEBF693F}" type="presParOf" srcId="{303847B3-5E5F-4757-B946-C0736AB5B9A0}" destId="{21215332-F296-41F0-882D-9411B75A16C6}" srcOrd="1" destOrd="0" presId="urn:microsoft.com/office/officeart/2005/8/layout/vList3"/>
    <dgm:cxn modelId="{BCC1492B-C74D-4B0A-A5C8-906F610429C0}" type="presParOf" srcId="{6747F838-B4AB-4A6C-B85B-DF786C3ADF8E}" destId="{32AFC780-4156-4655-BCA4-DD1419359EAD}" srcOrd="3" destOrd="0" presId="urn:microsoft.com/office/officeart/2005/8/layout/vList3"/>
    <dgm:cxn modelId="{A42F6814-B2A1-47D6-A141-54428D0CEDA4}" type="presParOf" srcId="{6747F838-B4AB-4A6C-B85B-DF786C3ADF8E}" destId="{093762F6-1932-47E2-B6E8-3E7184A2DBAA}" srcOrd="4" destOrd="0" presId="urn:microsoft.com/office/officeart/2005/8/layout/vList3"/>
    <dgm:cxn modelId="{04A5B219-B549-46FD-8AC2-4C2EE54E3970}" type="presParOf" srcId="{093762F6-1932-47E2-B6E8-3E7184A2DBAA}" destId="{9A992B73-E3D1-417F-987D-BE32314212DA}" srcOrd="0" destOrd="0" presId="urn:microsoft.com/office/officeart/2005/8/layout/vList3"/>
    <dgm:cxn modelId="{0F36A9DB-CCEA-4FCD-8251-969E61823BB1}" type="presParOf" srcId="{093762F6-1932-47E2-B6E8-3E7184A2DBAA}" destId="{264A7153-3CE3-4697-98CF-280D5522715A}" srcOrd="1" destOrd="0" presId="urn:microsoft.com/office/officeart/2005/8/layout/vList3"/>
    <dgm:cxn modelId="{1763376E-C758-4B34-8B1B-0524B0CDD729}" type="presParOf" srcId="{6747F838-B4AB-4A6C-B85B-DF786C3ADF8E}" destId="{36266F73-A902-4F52-A7AD-E895BC63EAD4}" srcOrd="5" destOrd="0" presId="urn:microsoft.com/office/officeart/2005/8/layout/vList3"/>
    <dgm:cxn modelId="{F88FE830-046F-42A2-9E39-BEC5C70000B5}" type="presParOf" srcId="{6747F838-B4AB-4A6C-B85B-DF786C3ADF8E}" destId="{40268DDD-1060-43E3-934D-FD37919A0D38}" srcOrd="6" destOrd="0" presId="urn:microsoft.com/office/officeart/2005/8/layout/vList3"/>
    <dgm:cxn modelId="{67CE08D2-A229-4FF6-9106-027447E214A4}" type="presParOf" srcId="{40268DDD-1060-43E3-934D-FD37919A0D38}" destId="{FC5A4560-A0D9-4C80-B7A3-F973E48DB5AF}" srcOrd="0" destOrd="0" presId="urn:microsoft.com/office/officeart/2005/8/layout/vList3"/>
    <dgm:cxn modelId="{47521693-9B2E-41D9-BAAB-8C5CE3102480}" type="presParOf" srcId="{40268DDD-1060-43E3-934D-FD37919A0D38}" destId="{83C50C84-5D99-4DB4-949D-4C53223297B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FAC0DA-CCBD-45BA-AE95-6A33E50E97C6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06C76208-E164-4640-8C4E-0D8539EABF54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Keeps public informed</a:t>
          </a:r>
          <a:endParaRPr lang="en-US" dirty="0"/>
        </a:p>
      </dgm:t>
    </dgm:pt>
    <dgm:pt modelId="{589E9D69-0B59-4D57-9858-654D498BB5A0}" type="parTrans" cxnId="{77A50F28-9BD4-444C-84A0-6037729D0049}">
      <dgm:prSet/>
      <dgm:spPr/>
      <dgm:t>
        <a:bodyPr/>
        <a:lstStyle/>
        <a:p>
          <a:endParaRPr lang="en-US"/>
        </a:p>
      </dgm:t>
    </dgm:pt>
    <dgm:pt modelId="{2856A71C-951F-4967-8489-47F539E5F7AD}" type="sibTrans" cxnId="{77A50F28-9BD4-444C-84A0-6037729D0049}">
      <dgm:prSet/>
      <dgm:spPr/>
      <dgm:t>
        <a:bodyPr/>
        <a:lstStyle/>
        <a:p>
          <a:endParaRPr lang="en-US"/>
        </a:p>
      </dgm:t>
    </dgm:pt>
    <dgm:pt modelId="{3AF287E0-B87C-412A-88F9-7C9CB3AE172A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Helps with accurate case reporting</a:t>
          </a:r>
          <a:endParaRPr lang="en-US" dirty="0"/>
        </a:p>
      </dgm:t>
    </dgm:pt>
    <dgm:pt modelId="{01A1F9D5-6CE3-42B7-8C17-6025F9A01B14}" type="parTrans" cxnId="{1B08F729-18B6-48E0-B450-CE55009F6F51}">
      <dgm:prSet/>
      <dgm:spPr/>
      <dgm:t>
        <a:bodyPr/>
        <a:lstStyle/>
        <a:p>
          <a:endParaRPr lang="en-US"/>
        </a:p>
      </dgm:t>
    </dgm:pt>
    <dgm:pt modelId="{2F1AAF07-A6FE-46D0-B442-78B66C646AB2}" type="sibTrans" cxnId="{1B08F729-18B6-48E0-B450-CE55009F6F51}">
      <dgm:prSet/>
      <dgm:spPr/>
      <dgm:t>
        <a:bodyPr/>
        <a:lstStyle/>
        <a:p>
          <a:endParaRPr lang="en-US"/>
        </a:p>
      </dgm:t>
    </dgm:pt>
    <dgm:pt modelId="{9E3EE286-B7C2-4B5C-B574-0285E6A671BF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Avoids panic</a:t>
          </a:r>
          <a:endParaRPr lang="en-US" dirty="0"/>
        </a:p>
      </dgm:t>
    </dgm:pt>
    <dgm:pt modelId="{B8455004-FC5A-465C-8E95-046CE75474E1}" type="parTrans" cxnId="{A41EF7E0-FD12-40EF-BC68-FE7D866190EA}">
      <dgm:prSet/>
      <dgm:spPr/>
      <dgm:t>
        <a:bodyPr/>
        <a:lstStyle/>
        <a:p>
          <a:endParaRPr lang="en-US"/>
        </a:p>
      </dgm:t>
    </dgm:pt>
    <dgm:pt modelId="{0B0657B0-4D72-48E1-981A-05826CF32D60}" type="sibTrans" cxnId="{A41EF7E0-FD12-40EF-BC68-FE7D866190EA}">
      <dgm:prSet/>
      <dgm:spPr/>
      <dgm:t>
        <a:bodyPr/>
        <a:lstStyle/>
        <a:p>
          <a:endParaRPr lang="en-US"/>
        </a:p>
      </dgm:t>
    </dgm:pt>
    <dgm:pt modelId="{777074B8-1CDF-4622-AF7E-DB9AB2BBFB3F}" type="pres">
      <dgm:prSet presAssocID="{1FFAC0DA-CCBD-45BA-AE95-6A33E50E97C6}" presName="linearFlow" presStyleCnt="0">
        <dgm:presLayoutVars>
          <dgm:resizeHandles val="exact"/>
        </dgm:presLayoutVars>
      </dgm:prSet>
      <dgm:spPr/>
    </dgm:pt>
    <dgm:pt modelId="{DEEADAD1-3C30-452D-8DB3-4B21287B5A5D}" type="pres">
      <dgm:prSet presAssocID="{06C76208-E164-4640-8C4E-0D8539EABF5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A1687-9428-4742-9E9B-F0AFB9954F2F}" type="pres">
      <dgm:prSet presAssocID="{2856A71C-951F-4967-8489-47F539E5F7AD}" presName="sibTrans" presStyleLbl="sibTrans2D1" presStyleIdx="0" presStyleCnt="2"/>
      <dgm:spPr/>
    </dgm:pt>
    <dgm:pt modelId="{C0D1BEAE-D1A7-4851-A987-7F35987E28B1}" type="pres">
      <dgm:prSet presAssocID="{2856A71C-951F-4967-8489-47F539E5F7AD}" presName="connectorText" presStyleLbl="sibTrans2D1" presStyleIdx="0" presStyleCnt="2"/>
      <dgm:spPr/>
    </dgm:pt>
    <dgm:pt modelId="{08E58E5D-0A48-45B0-9F32-253E19E7F498}" type="pres">
      <dgm:prSet presAssocID="{3AF287E0-B87C-412A-88F9-7C9CB3AE17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72D02-2F82-4EA2-8870-9AFE184263D9}" type="pres">
      <dgm:prSet presAssocID="{2F1AAF07-A6FE-46D0-B442-78B66C646AB2}" presName="sibTrans" presStyleLbl="sibTrans2D1" presStyleIdx="1" presStyleCnt="2"/>
      <dgm:spPr/>
    </dgm:pt>
    <dgm:pt modelId="{182DFBEF-92F8-4EE3-A3BC-B2D804138C09}" type="pres">
      <dgm:prSet presAssocID="{2F1AAF07-A6FE-46D0-B442-78B66C646AB2}" presName="connectorText" presStyleLbl="sibTrans2D1" presStyleIdx="1" presStyleCnt="2"/>
      <dgm:spPr/>
    </dgm:pt>
    <dgm:pt modelId="{1F521997-4CE4-4A10-8DF3-274863F8F0B4}" type="pres">
      <dgm:prSet presAssocID="{9E3EE286-B7C2-4B5C-B574-0285E6A671BF}" presName="node" presStyleLbl="node1" presStyleIdx="2" presStyleCnt="3">
        <dgm:presLayoutVars>
          <dgm:bulletEnabled val="1"/>
        </dgm:presLayoutVars>
      </dgm:prSet>
      <dgm:spPr/>
    </dgm:pt>
  </dgm:ptLst>
  <dgm:cxnLst>
    <dgm:cxn modelId="{340A9AEA-06CE-48C1-AFD6-6146F132C8C2}" type="presOf" srcId="{9E3EE286-B7C2-4B5C-B574-0285E6A671BF}" destId="{1F521997-4CE4-4A10-8DF3-274863F8F0B4}" srcOrd="0" destOrd="0" presId="urn:microsoft.com/office/officeart/2005/8/layout/process2"/>
    <dgm:cxn modelId="{77A50F28-9BD4-444C-84A0-6037729D0049}" srcId="{1FFAC0DA-CCBD-45BA-AE95-6A33E50E97C6}" destId="{06C76208-E164-4640-8C4E-0D8539EABF54}" srcOrd="0" destOrd="0" parTransId="{589E9D69-0B59-4D57-9858-654D498BB5A0}" sibTransId="{2856A71C-951F-4967-8489-47F539E5F7AD}"/>
    <dgm:cxn modelId="{A41EF7E0-FD12-40EF-BC68-FE7D866190EA}" srcId="{1FFAC0DA-CCBD-45BA-AE95-6A33E50E97C6}" destId="{9E3EE286-B7C2-4B5C-B574-0285E6A671BF}" srcOrd="2" destOrd="0" parTransId="{B8455004-FC5A-465C-8E95-046CE75474E1}" sibTransId="{0B0657B0-4D72-48E1-981A-05826CF32D60}"/>
    <dgm:cxn modelId="{6651001B-86AB-423E-B0AF-D791EBB652DD}" type="presOf" srcId="{2856A71C-951F-4967-8489-47F539E5F7AD}" destId="{C0D1BEAE-D1A7-4851-A987-7F35987E28B1}" srcOrd="1" destOrd="0" presId="urn:microsoft.com/office/officeart/2005/8/layout/process2"/>
    <dgm:cxn modelId="{1B08F729-18B6-48E0-B450-CE55009F6F51}" srcId="{1FFAC0DA-CCBD-45BA-AE95-6A33E50E97C6}" destId="{3AF287E0-B87C-412A-88F9-7C9CB3AE172A}" srcOrd="1" destOrd="0" parTransId="{01A1F9D5-6CE3-42B7-8C17-6025F9A01B14}" sibTransId="{2F1AAF07-A6FE-46D0-B442-78B66C646AB2}"/>
    <dgm:cxn modelId="{EDAC44BF-BAA2-48BC-81E8-F77CD63B5DBF}" type="presOf" srcId="{2F1AAF07-A6FE-46D0-B442-78B66C646AB2}" destId="{BF372D02-2F82-4EA2-8870-9AFE184263D9}" srcOrd="0" destOrd="0" presId="urn:microsoft.com/office/officeart/2005/8/layout/process2"/>
    <dgm:cxn modelId="{58FB7948-B033-4B59-9B05-3960746DF665}" type="presOf" srcId="{1FFAC0DA-CCBD-45BA-AE95-6A33E50E97C6}" destId="{777074B8-1CDF-4622-AF7E-DB9AB2BBFB3F}" srcOrd="0" destOrd="0" presId="urn:microsoft.com/office/officeart/2005/8/layout/process2"/>
    <dgm:cxn modelId="{82C2AE71-0EB9-4A07-B254-8D9623A0DEC2}" type="presOf" srcId="{2F1AAF07-A6FE-46D0-B442-78B66C646AB2}" destId="{182DFBEF-92F8-4EE3-A3BC-B2D804138C09}" srcOrd="1" destOrd="0" presId="urn:microsoft.com/office/officeart/2005/8/layout/process2"/>
    <dgm:cxn modelId="{518E6FDF-EE69-4F19-8E80-BB7CB703A25D}" type="presOf" srcId="{2856A71C-951F-4967-8489-47F539E5F7AD}" destId="{2C2A1687-9428-4742-9E9B-F0AFB9954F2F}" srcOrd="0" destOrd="0" presId="urn:microsoft.com/office/officeart/2005/8/layout/process2"/>
    <dgm:cxn modelId="{46AF9086-853F-48DD-A45A-C330F9878C04}" type="presOf" srcId="{06C76208-E164-4640-8C4E-0D8539EABF54}" destId="{DEEADAD1-3C30-452D-8DB3-4B21287B5A5D}" srcOrd="0" destOrd="0" presId="urn:microsoft.com/office/officeart/2005/8/layout/process2"/>
    <dgm:cxn modelId="{B304EE5A-A9F6-4891-93D2-A3DE06C3D1E5}" type="presOf" srcId="{3AF287E0-B87C-412A-88F9-7C9CB3AE172A}" destId="{08E58E5D-0A48-45B0-9F32-253E19E7F498}" srcOrd="0" destOrd="0" presId="urn:microsoft.com/office/officeart/2005/8/layout/process2"/>
    <dgm:cxn modelId="{8CFC81D5-B2E9-4E2F-84EE-CCB4EEF06256}" type="presParOf" srcId="{777074B8-1CDF-4622-AF7E-DB9AB2BBFB3F}" destId="{DEEADAD1-3C30-452D-8DB3-4B21287B5A5D}" srcOrd="0" destOrd="0" presId="urn:microsoft.com/office/officeart/2005/8/layout/process2"/>
    <dgm:cxn modelId="{93C77AA2-16DA-45A4-A204-92C158C357BC}" type="presParOf" srcId="{777074B8-1CDF-4622-AF7E-DB9AB2BBFB3F}" destId="{2C2A1687-9428-4742-9E9B-F0AFB9954F2F}" srcOrd="1" destOrd="0" presId="urn:microsoft.com/office/officeart/2005/8/layout/process2"/>
    <dgm:cxn modelId="{C141905D-33DB-4665-A49C-935DD4AE1EEA}" type="presParOf" srcId="{2C2A1687-9428-4742-9E9B-F0AFB9954F2F}" destId="{C0D1BEAE-D1A7-4851-A987-7F35987E28B1}" srcOrd="0" destOrd="0" presId="urn:microsoft.com/office/officeart/2005/8/layout/process2"/>
    <dgm:cxn modelId="{AF173841-6D21-4FD6-9944-C5413518D60A}" type="presParOf" srcId="{777074B8-1CDF-4622-AF7E-DB9AB2BBFB3F}" destId="{08E58E5D-0A48-45B0-9F32-253E19E7F498}" srcOrd="2" destOrd="0" presId="urn:microsoft.com/office/officeart/2005/8/layout/process2"/>
    <dgm:cxn modelId="{0FB5A565-2ECB-4C25-B68E-A08FEFF392BD}" type="presParOf" srcId="{777074B8-1CDF-4622-AF7E-DB9AB2BBFB3F}" destId="{BF372D02-2F82-4EA2-8870-9AFE184263D9}" srcOrd="3" destOrd="0" presId="urn:microsoft.com/office/officeart/2005/8/layout/process2"/>
    <dgm:cxn modelId="{6C8A3349-B992-4C23-BBD5-A4F9ABAE654B}" type="presParOf" srcId="{BF372D02-2F82-4EA2-8870-9AFE184263D9}" destId="{182DFBEF-92F8-4EE3-A3BC-B2D804138C09}" srcOrd="0" destOrd="0" presId="urn:microsoft.com/office/officeart/2005/8/layout/process2"/>
    <dgm:cxn modelId="{7E6CF4EC-7E87-4F03-A006-52F9DA5A2121}" type="presParOf" srcId="{777074B8-1CDF-4622-AF7E-DB9AB2BBFB3F}" destId="{1F521997-4CE4-4A10-8DF3-274863F8F0B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5220-1D37-480F-A484-5AD5A6888246}">
      <dsp:nvSpPr>
        <dsp:cNvPr id="0" name=""/>
        <dsp:cNvSpPr/>
      </dsp:nvSpPr>
      <dsp:spPr>
        <a:xfrm>
          <a:off x="2388903" y="13488"/>
          <a:ext cx="2045400" cy="9251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Provision of low-cost caskets</a:t>
          </a:r>
        </a:p>
      </dsp:txBody>
      <dsp:txXfrm>
        <a:off x="2388903" y="13488"/>
        <a:ext cx="2045400" cy="925102"/>
      </dsp:txXfrm>
    </dsp:sp>
    <dsp:sp modelId="{D16716ED-28B0-4D24-951F-246D84516D55}">
      <dsp:nvSpPr>
        <dsp:cNvPr id="0" name=""/>
        <dsp:cNvSpPr/>
      </dsp:nvSpPr>
      <dsp:spPr>
        <a:xfrm>
          <a:off x="1767305" y="440459"/>
          <a:ext cx="85448" cy="45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978F9-B592-4336-BE7E-61AF3FEF7553}">
      <dsp:nvSpPr>
        <dsp:cNvPr id="0" name=""/>
        <dsp:cNvSpPr/>
      </dsp:nvSpPr>
      <dsp:spPr>
        <a:xfrm>
          <a:off x="1321911" y="1077152"/>
          <a:ext cx="2045400" cy="925102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Encouragement of cremation</a:t>
          </a:r>
        </a:p>
      </dsp:txBody>
      <dsp:txXfrm>
        <a:off x="1321911" y="1077152"/>
        <a:ext cx="2045400" cy="925102"/>
      </dsp:txXfrm>
    </dsp:sp>
    <dsp:sp modelId="{EC953F89-A024-4D2E-8C39-779857703AA2}">
      <dsp:nvSpPr>
        <dsp:cNvPr id="0" name=""/>
        <dsp:cNvSpPr/>
      </dsp:nvSpPr>
      <dsp:spPr>
        <a:xfrm>
          <a:off x="3824702" y="1516853"/>
          <a:ext cx="102218" cy="45718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3C597-487A-4BCF-A932-46C3E2C4B84D}">
      <dsp:nvSpPr>
        <dsp:cNvPr id="0" name=""/>
        <dsp:cNvSpPr/>
      </dsp:nvSpPr>
      <dsp:spPr>
        <a:xfrm>
          <a:off x="2376906" y="2157023"/>
          <a:ext cx="2045400" cy="925102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Immediate use of body bags after victims pass away</a:t>
          </a:r>
        </a:p>
      </dsp:txBody>
      <dsp:txXfrm>
        <a:off x="2376906" y="2157023"/>
        <a:ext cx="2045400" cy="925102"/>
      </dsp:txXfrm>
    </dsp:sp>
    <dsp:sp modelId="{7A347DEE-36D9-4048-8D36-6E841858E11A}">
      <dsp:nvSpPr>
        <dsp:cNvPr id="0" name=""/>
        <dsp:cNvSpPr/>
      </dsp:nvSpPr>
      <dsp:spPr>
        <a:xfrm>
          <a:off x="1782804" y="2422865"/>
          <a:ext cx="261393" cy="246937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2F48B-2564-4B23-8612-68D71A5F28B6}">
      <dsp:nvSpPr>
        <dsp:cNvPr id="0" name=""/>
        <dsp:cNvSpPr/>
      </dsp:nvSpPr>
      <dsp:spPr>
        <a:xfrm rot="10800000">
          <a:off x="658963" y="489862"/>
          <a:ext cx="1788381" cy="89344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84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Temporary morgues</a:t>
          </a:r>
          <a:endParaRPr lang="en-US" sz="1500" kern="1200" dirty="0"/>
        </a:p>
      </dsp:txBody>
      <dsp:txXfrm rot="10800000">
        <a:off x="882324" y="489862"/>
        <a:ext cx="1565020" cy="893445"/>
      </dsp:txXfrm>
    </dsp:sp>
    <dsp:sp modelId="{A1518ACD-E7C8-4941-B2AD-85FC85BBDBA7}">
      <dsp:nvSpPr>
        <dsp:cNvPr id="0" name=""/>
        <dsp:cNvSpPr/>
      </dsp:nvSpPr>
      <dsp:spPr>
        <a:xfrm>
          <a:off x="219654" y="489862"/>
          <a:ext cx="893445" cy="89344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15332-F296-41F0-882D-9411B75A16C6}">
      <dsp:nvSpPr>
        <dsp:cNvPr id="0" name=""/>
        <dsp:cNvSpPr/>
      </dsp:nvSpPr>
      <dsp:spPr>
        <a:xfrm rot="10800000">
          <a:off x="670083" y="1650008"/>
          <a:ext cx="1773555" cy="893445"/>
        </a:xfrm>
        <a:prstGeom prst="homePlat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84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Provide info on efficiency of cremation</a:t>
          </a:r>
          <a:endParaRPr lang="en-US" sz="1500" kern="1200" dirty="0"/>
        </a:p>
      </dsp:txBody>
      <dsp:txXfrm rot="10800000">
        <a:off x="893444" y="1650008"/>
        <a:ext cx="1550194" cy="893445"/>
      </dsp:txXfrm>
    </dsp:sp>
    <dsp:sp modelId="{ABB336F5-06F4-4B03-ACC3-F99C81318BA4}">
      <dsp:nvSpPr>
        <dsp:cNvPr id="0" name=""/>
        <dsp:cNvSpPr/>
      </dsp:nvSpPr>
      <dsp:spPr>
        <a:xfrm>
          <a:off x="223361" y="1650008"/>
          <a:ext cx="893445" cy="893445"/>
        </a:xfrm>
        <a:prstGeom prst="ellipse">
          <a:avLst/>
        </a:prstGeom>
        <a:solidFill>
          <a:schemeClr val="accent4">
            <a:tint val="50000"/>
            <a:hueOff val="-3981279"/>
            <a:satOff val="22610"/>
            <a:lumOff val="1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ADAD1-3C30-452D-8DB3-4B21287B5A5D}">
      <dsp:nvSpPr>
        <dsp:cNvPr id="0" name=""/>
        <dsp:cNvSpPr/>
      </dsp:nvSpPr>
      <dsp:spPr>
        <a:xfrm>
          <a:off x="130461" y="369"/>
          <a:ext cx="2177476" cy="12097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Corpses have a high chance of passing on the disease</a:t>
          </a:r>
          <a:endParaRPr lang="en-US" sz="1900" kern="1200" dirty="0"/>
        </a:p>
      </dsp:txBody>
      <dsp:txXfrm>
        <a:off x="165892" y="35800"/>
        <a:ext cx="2106614" cy="1138847"/>
      </dsp:txXfrm>
    </dsp:sp>
    <dsp:sp modelId="{2C2A1687-9428-4742-9E9B-F0AFB9954F2F}">
      <dsp:nvSpPr>
        <dsp:cNvPr id="0" name=""/>
        <dsp:cNvSpPr/>
      </dsp:nvSpPr>
      <dsp:spPr>
        <a:xfrm rot="5400000">
          <a:off x="992379" y="1240321"/>
          <a:ext cx="453641" cy="544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1055889" y="1285685"/>
        <a:ext cx="326621" cy="317549"/>
      </dsp:txXfrm>
    </dsp:sp>
    <dsp:sp modelId="{08E58E5D-0A48-45B0-9F32-253E19E7F498}">
      <dsp:nvSpPr>
        <dsp:cNvPr id="0" name=""/>
        <dsp:cNvSpPr/>
      </dsp:nvSpPr>
      <dsp:spPr>
        <a:xfrm>
          <a:off x="130461" y="1814933"/>
          <a:ext cx="2177476" cy="1209709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Reduced transmission</a:t>
          </a:r>
          <a:endParaRPr lang="en-US" sz="1900" kern="1200" dirty="0"/>
        </a:p>
      </dsp:txBody>
      <dsp:txXfrm>
        <a:off x="165892" y="1850364"/>
        <a:ext cx="2106614" cy="11388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5220-1D37-480F-A484-5AD5A6888246}">
      <dsp:nvSpPr>
        <dsp:cNvPr id="0" name=""/>
        <dsp:cNvSpPr/>
      </dsp:nvSpPr>
      <dsp:spPr>
        <a:xfrm>
          <a:off x="1456050" y="519842"/>
          <a:ext cx="1628088" cy="9555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 travel restrictions or screening of travelers</a:t>
          </a:r>
        </a:p>
      </dsp:txBody>
      <dsp:txXfrm>
        <a:off x="1456050" y="519842"/>
        <a:ext cx="1628088" cy="955527"/>
      </dsp:txXfrm>
    </dsp:sp>
    <dsp:sp modelId="{D16716ED-28B0-4D24-951F-246D84516D55}">
      <dsp:nvSpPr>
        <dsp:cNvPr id="0" name=""/>
        <dsp:cNvSpPr/>
      </dsp:nvSpPr>
      <dsp:spPr>
        <a:xfrm>
          <a:off x="571717" y="960856"/>
          <a:ext cx="88259" cy="472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978F9-B592-4336-BE7E-61AF3FEF7553}">
      <dsp:nvSpPr>
        <dsp:cNvPr id="0" name=""/>
        <dsp:cNvSpPr/>
      </dsp:nvSpPr>
      <dsp:spPr>
        <a:xfrm>
          <a:off x="29042" y="1628560"/>
          <a:ext cx="1603011" cy="955527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 closing of public events</a:t>
          </a:r>
        </a:p>
      </dsp:txBody>
      <dsp:txXfrm>
        <a:off x="29042" y="1628560"/>
        <a:ext cx="1603011" cy="955527"/>
      </dsp:txXfrm>
    </dsp:sp>
    <dsp:sp modelId="{EC953F89-A024-4D2E-8C39-779857703AA2}">
      <dsp:nvSpPr>
        <dsp:cNvPr id="0" name=""/>
        <dsp:cNvSpPr/>
      </dsp:nvSpPr>
      <dsp:spPr>
        <a:xfrm>
          <a:off x="2448218" y="2072651"/>
          <a:ext cx="105580" cy="47222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2F48B-2564-4B23-8612-68D71A5F28B6}">
      <dsp:nvSpPr>
        <dsp:cNvPr id="0" name=""/>
        <dsp:cNvSpPr/>
      </dsp:nvSpPr>
      <dsp:spPr>
        <a:xfrm rot="10800000">
          <a:off x="443782" y="939765"/>
          <a:ext cx="2075289" cy="115378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84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Only events &gt;5,000 people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Travelling from far away</a:t>
          </a:r>
          <a:endParaRPr lang="en-US" sz="1600" kern="1200" dirty="0"/>
        </a:p>
      </dsp:txBody>
      <dsp:txXfrm rot="10800000">
        <a:off x="732228" y="939765"/>
        <a:ext cx="1786843" cy="1153785"/>
      </dsp:txXfrm>
    </dsp:sp>
    <dsp:sp modelId="{A1518ACD-E7C8-4941-B2AD-85FC85BBDBA7}">
      <dsp:nvSpPr>
        <dsp:cNvPr id="0" name=""/>
        <dsp:cNvSpPr/>
      </dsp:nvSpPr>
      <dsp:spPr>
        <a:xfrm>
          <a:off x="147927" y="1069935"/>
          <a:ext cx="893445" cy="89344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ADAD1-3C30-452D-8DB3-4B21287B5A5D}">
      <dsp:nvSpPr>
        <dsp:cNvPr id="0" name=""/>
        <dsp:cNvSpPr/>
      </dsp:nvSpPr>
      <dsp:spPr>
        <a:xfrm>
          <a:off x="88877" y="369"/>
          <a:ext cx="2260644" cy="12097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Public backlash heavily outweighs the potential benefits</a:t>
          </a:r>
        </a:p>
      </dsp:txBody>
      <dsp:txXfrm>
        <a:off x="124308" y="35800"/>
        <a:ext cx="2189782" cy="1138847"/>
      </dsp:txXfrm>
    </dsp:sp>
    <dsp:sp modelId="{2C2A1687-9428-4742-9E9B-F0AFB9954F2F}">
      <dsp:nvSpPr>
        <dsp:cNvPr id="0" name=""/>
        <dsp:cNvSpPr/>
      </dsp:nvSpPr>
      <dsp:spPr>
        <a:xfrm rot="5400000">
          <a:off x="992379" y="1240321"/>
          <a:ext cx="453641" cy="544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055889" y="1285685"/>
        <a:ext cx="326621" cy="317549"/>
      </dsp:txXfrm>
    </dsp:sp>
    <dsp:sp modelId="{08E58E5D-0A48-45B0-9F32-253E19E7F498}">
      <dsp:nvSpPr>
        <dsp:cNvPr id="0" name=""/>
        <dsp:cNvSpPr/>
      </dsp:nvSpPr>
      <dsp:spPr>
        <a:xfrm>
          <a:off x="88877" y="1814933"/>
          <a:ext cx="2260644" cy="1209709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Not very effective methods in preventing H1N1</a:t>
          </a:r>
        </a:p>
      </dsp:txBody>
      <dsp:txXfrm>
        <a:off x="124308" y="1850364"/>
        <a:ext cx="2189782" cy="11388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5220-1D37-480F-A484-5AD5A6888246}">
      <dsp:nvSpPr>
        <dsp:cNvPr id="0" name=""/>
        <dsp:cNvSpPr/>
      </dsp:nvSpPr>
      <dsp:spPr>
        <a:xfrm>
          <a:off x="2388903" y="13488"/>
          <a:ext cx="2045400" cy="9251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Assemble a PR task force</a:t>
          </a:r>
        </a:p>
      </dsp:txBody>
      <dsp:txXfrm>
        <a:off x="2388903" y="13488"/>
        <a:ext cx="2045400" cy="925102"/>
      </dsp:txXfrm>
    </dsp:sp>
    <dsp:sp modelId="{D16716ED-28B0-4D24-951F-246D84516D55}">
      <dsp:nvSpPr>
        <dsp:cNvPr id="0" name=""/>
        <dsp:cNvSpPr/>
      </dsp:nvSpPr>
      <dsp:spPr>
        <a:xfrm>
          <a:off x="1767305" y="440459"/>
          <a:ext cx="85448" cy="45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978F9-B592-4336-BE7E-61AF3FEF7553}">
      <dsp:nvSpPr>
        <dsp:cNvPr id="0" name=""/>
        <dsp:cNvSpPr/>
      </dsp:nvSpPr>
      <dsp:spPr>
        <a:xfrm>
          <a:off x="1321911" y="1077152"/>
          <a:ext cx="2045400" cy="925102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Ensure all reported cases are medically confirmed</a:t>
          </a:r>
        </a:p>
      </dsp:txBody>
      <dsp:txXfrm>
        <a:off x="1321911" y="1077152"/>
        <a:ext cx="2045400" cy="925102"/>
      </dsp:txXfrm>
    </dsp:sp>
    <dsp:sp modelId="{EC953F89-A024-4D2E-8C39-779857703AA2}">
      <dsp:nvSpPr>
        <dsp:cNvPr id="0" name=""/>
        <dsp:cNvSpPr/>
      </dsp:nvSpPr>
      <dsp:spPr>
        <a:xfrm>
          <a:off x="3824702" y="1516853"/>
          <a:ext cx="102218" cy="45718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3C597-487A-4BCF-A932-46C3E2C4B84D}">
      <dsp:nvSpPr>
        <dsp:cNvPr id="0" name=""/>
        <dsp:cNvSpPr/>
      </dsp:nvSpPr>
      <dsp:spPr>
        <a:xfrm>
          <a:off x="2376906" y="2157023"/>
          <a:ext cx="2045400" cy="925102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Schedule routine press conferences</a:t>
          </a:r>
        </a:p>
      </dsp:txBody>
      <dsp:txXfrm>
        <a:off x="2376906" y="2157023"/>
        <a:ext cx="2045400" cy="925102"/>
      </dsp:txXfrm>
    </dsp:sp>
    <dsp:sp modelId="{7A347DEE-36D9-4048-8D36-6E841858E11A}">
      <dsp:nvSpPr>
        <dsp:cNvPr id="0" name=""/>
        <dsp:cNvSpPr/>
      </dsp:nvSpPr>
      <dsp:spPr>
        <a:xfrm>
          <a:off x="1782804" y="2422865"/>
          <a:ext cx="261393" cy="246937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2F48B-2564-4B23-8612-68D71A5F28B6}">
      <dsp:nvSpPr>
        <dsp:cNvPr id="0" name=""/>
        <dsp:cNvSpPr/>
      </dsp:nvSpPr>
      <dsp:spPr>
        <a:xfrm rot="10800000">
          <a:off x="705640" y="1453"/>
          <a:ext cx="2261683" cy="619016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969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ISDA Task Force</a:t>
          </a:r>
          <a:endParaRPr lang="en-US" sz="1600" kern="1200" dirty="0"/>
        </a:p>
      </dsp:txBody>
      <dsp:txXfrm rot="10800000">
        <a:off x="860394" y="1453"/>
        <a:ext cx="2106929" cy="619016"/>
      </dsp:txXfrm>
    </dsp:sp>
    <dsp:sp modelId="{A1518ACD-E7C8-4941-B2AD-85FC85BBDBA7}">
      <dsp:nvSpPr>
        <dsp:cNvPr id="0" name=""/>
        <dsp:cNvSpPr/>
      </dsp:nvSpPr>
      <dsp:spPr>
        <a:xfrm>
          <a:off x="405507" y="1453"/>
          <a:ext cx="619016" cy="619016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15332-F296-41F0-882D-9411B75A16C6}">
      <dsp:nvSpPr>
        <dsp:cNvPr id="0" name=""/>
        <dsp:cNvSpPr/>
      </dsp:nvSpPr>
      <dsp:spPr>
        <a:xfrm rot="10800000">
          <a:off x="719703" y="805250"/>
          <a:ext cx="2242932" cy="619016"/>
        </a:xfrm>
        <a:prstGeom prst="homePlat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969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Online case reporting</a:t>
          </a:r>
          <a:endParaRPr lang="en-US" sz="1600" kern="1200" dirty="0"/>
        </a:p>
      </dsp:txBody>
      <dsp:txXfrm rot="10800000">
        <a:off x="874457" y="805250"/>
        <a:ext cx="2088178" cy="619016"/>
      </dsp:txXfrm>
    </dsp:sp>
    <dsp:sp modelId="{ABB336F5-06F4-4B03-ACC3-F99C81318BA4}">
      <dsp:nvSpPr>
        <dsp:cNvPr id="0" name=""/>
        <dsp:cNvSpPr/>
      </dsp:nvSpPr>
      <dsp:spPr>
        <a:xfrm>
          <a:off x="410195" y="805250"/>
          <a:ext cx="619016" cy="619016"/>
        </a:xfrm>
        <a:prstGeom prst="ellipse">
          <a:avLst/>
        </a:prstGeom>
        <a:solidFill>
          <a:schemeClr val="accent4">
            <a:tint val="50000"/>
            <a:hueOff val="-1327093"/>
            <a:satOff val="7537"/>
            <a:lumOff val="5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A7153-3CE3-4697-98CF-280D5522715A}">
      <dsp:nvSpPr>
        <dsp:cNvPr id="0" name=""/>
        <dsp:cNvSpPr/>
      </dsp:nvSpPr>
      <dsp:spPr>
        <a:xfrm rot="10800000">
          <a:off x="719703" y="1609048"/>
          <a:ext cx="2242932" cy="619016"/>
        </a:xfrm>
        <a:prstGeom prst="homePlate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969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social media and website</a:t>
          </a:r>
          <a:endParaRPr lang="en-US" sz="1600" kern="1200" dirty="0"/>
        </a:p>
      </dsp:txBody>
      <dsp:txXfrm rot="10800000">
        <a:off x="874457" y="1609048"/>
        <a:ext cx="2088178" cy="619016"/>
      </dsp:txXfrm>
    </dsp:sp>
    <dsp:sp modelId="{9A992B73-E3D1-417F-987D-BE32314212DA}">
      <dsp:nvSpPr>
        <dsp:cNvPr id="0" name=""/>
        <dsp:cNvSpPr/>
      </dsp:nvSpPr>
      <dsp:spPr>
        <a:xfrm>
          <a:off x="410195" y="1609048"/>
          <a:ext cx="619016" cy="619016"/>
        </a:xfrm>
        <a:prstGeom prst="ellipse">
          <a:avLst/>
        </a:prstGeom>
        <a:solidFill>
          <a:schemeClr val="accent4">
            <a:tint val="50000"/>
            <a:hueOff val="-2654186"/>
            <a:satOff val="15073"/>
            <a:lumOff val="11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50C84-5D99-4DB4-949D-4C53223297B3}">
      <dsp:nvSpPr>
        <dsp:cNvPr id="0" name=""/>
        <dsp:cNvSpPr/>
      </dsp:nvSpPr>
      <dsp:spPr>
        <a:xfrm rot="10800000">
          <a:off x="719703" y="2412846"/>
          <a:ext cx="2242932" cy="619016"/>
        </a:xfrm>
        <a:prstGeom prst="homePlat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969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Announce press schedule in advance</a:t>
          </a:r>
          <a:endParaRPr lang="en-US" sz="1600" kern="1200" dirty="0"/>
        </a:p>
      </dsp:txBody>
      <dsp:txXfrm rot="10800000">
        <a:off x="874457" y="2412846"/>
        <a:ext cx="2088178" cy="619016"/>
      </dsp:txXfrm>
    </dsp:sp>
    <dsp:sp modelId="{FC5A4560-A0D9-4C80-B7A3-F973E48DB5AF}">
      <dsp:nvSpPr>
        <dsp:cNvPr id="0" name=""/>
        <dsp:cNvSpPr/>
      </dsp:nvSpPr>
      <dsp:spPr>
        <a:xfrm>
          <a:off x="410195" y="2412846"/>
          <a:ext cx="619016" cy="619016"/>
        </a:xfrm>
        <a:prstGeom prst="ellipse">
          <a:avLst/>
        </a:prstGeom>
        <a:solidFill>
          <a:schemeClr val="accent4">
            <a:tint val="50000"/>
            <a:hueOff val="-3981279"/>
            <a:satOff val="22610"/>
            <a:lumOff val="1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ADAD1-3C30-452D-8DB3-4B21287B5A5D}">
      <dsp:nvSpPr>
        <dsp:cNvPr id="0" name=""/>
        <dsp:cNvSpPr/>
      </dsp:nvSpPr>
      <dsp:spPr>
        <a:xfrm>
          <a:off x="200621" y="0"/>
          <a:ext cx="2037156" cy="7562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Keeps public informed</a:t>
          </a:r>
          <a:endParaRPr lang="en-US" sz="1800" kern="1200" dirty="0"/>
        </a:p>
      </dsp:txBody>
      <dsp:txXfrm>
        <a:off x="222771" y="22150"/>
        <a:ext cx="1992856" cy="711953"/>
      </dsp:txXfrm>
    </dsp:sp>
    <dsp:sp modelId="{2C2A1687-9428-4742-9E9B-F0AFB9954F2F}">
      <dsp:nvSpPr>
        <dsp:cNvPr id="0" name=""/>
        <dsp:cNvSpPr/>
      </dsp:nvSpPr>
      <dsp:spPr>
        <a:xfrm rot="5400000">
          <a:off x="1077402" y="775159"/>
          <a:ext cx="283594" cy="340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17106" y="803518"/>
        <a:ext cx="204187" cy="198516"/>
      </dsp:txXfrm>
    </dsp:sp>
    <dsp:sp modelId="{08E58E5D-0A48-45B0-9F32-253E19E7F498}">
      <dsp:nvSpPr>
        <dsp:cNvPr id="0" name=""/>
        <dsp:cNvSpPr/>
      </dsp:nvSpPr>
      <dsp:spPr>
        <a:xfrm>
          <a:off x="200621" y="1134379"/>
          <a:ext cx="2037156" cy="756253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Helps with accurate case reporting</a:t>
          </a:r>
          <a:endParaRPr lang="en-US" sz="1800" kern="1200" dirty="0"/>
        </a:p>
      </dsp:txBody>
      <dsp:txXfrm>
        <a:off x="222771" y="1156529"/>
        <a:ext cx="1992856" cy="711953"/>
      </dsp:txXfrm>
    </dsp:sp>
    <dsp:sp modelId="{BF372D02-2F82-4EA2-8870-9AFE184263D9}">
      <dsp:nvSpPr>
        <dsp:cNvPr id="0" name=""/>
        <dsp:cNvSpPr/>
      </dsp:nvSpPr>
      <dsp:spPr>
        <a:xfrm rot="5400000">
          <a:off x="1077402" y="1909538"/>
          <a:ext cx="283594" cy="340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17106" y="1937897"/>
        <a:ext cx="204187" cy="198516"/>
      </dsp:txXfrm>
    </dsp:sp>
    <dsp:sp modelId="{1F521997-4CE4-4A10-8DF3-274863F8F0B4}">
      <dsp:nvSpPr>
        <dsp:cNvPr id="0" name=""/>
        <dsp:cNvSpPr/>
      </dsp:nvSpPr>
      <dsp:spPr>
        <a:xfrm>
          <a:off x="200621" y="2268759"/>
          <a:ext cx="2037156" cy="756253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Avoids panic</a:t>
          </a:r>
          <a:endParaRPr lang="en-US" sz="1800" kern="1200" dirty="0"/>
        </a:p>
      </dsp:txBody>
      <dsp:txXfrm>
        <a:off x="222771" y="2290909"/>
        <a:ext cx="1992856" cy="711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33508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160-6AEC-4554-A701-91FC120BF45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6B8-BB79-4C8A-A1E3-4B7BA5780C4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4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160-6AEC-4554-A701-91FC120BF45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6B8-BB79-4C8A-A1E3-4B7BA5780C4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5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160-6AEC-4554-A701-91FC120BF45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6B8-BB79-4C8A-A1E3-4B7BA5780C4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1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160-6AEC-4554-A701-91FC120BF45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6B8-BB79-4C8A-A1E3-4B7BA5780C4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1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160-6AEC-4554-A701-91FC120BF45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6B8-BB79-4C8A-A1E3-4B7BA5780C4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3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160-6AEC-4554-A701-91FC120BF45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6B8-BB79-4C8A-A1E3-4B7BA5780C4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4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160-6AEC-4554-A701-91FC120BF45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6B8-BB79-4C8A-A1E3-4B7BA5780C4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5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160-6AEC-4554-A701-91FC120BF45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6B8-BB79-4C8A-A1E3-4B7BA5780C4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160-6AEC-4554-A701-91FC120BF45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6B8-BB79-4C8A-A1E3-4B7BA5780C4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160-6AEC-4554-A701-91FC120BF45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6B8-BB79-4C8A-A1E3-4B7BA5780C4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2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160-6AEC-4554-A701-91FC120BF45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6B8-BB79-4C8A-A1E3-4B7BA5780C4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E160-6AEC-4554-A701-91FC120BF450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4/30/2017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kern="1200" smtClean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CF6B8-BB79-4C8A-A1E3-4B7BA5780C4F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‹#›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16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5.png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image" Target="../media/image6.png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image" Target="../media/image8.png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image" Target="../media/image10.png"/><Relationship Id="rId3" Type="http://schemas.openxmlformats.org/officeDocument/2006/relationships/diagramLayout" Target="../diagrams/layout7.xml"/><Relationship Id="rId21" Type="http://schemas.microsoft.com/office/2007/relationships/hdphoto" Target="../media/hdphoto1.wdp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image" Target="../media/image9.png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image" Target="../media/image15.jpe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image" Target="../media/image14.png"/><Relationship Id="rId10" Type="http://schemas.openxmlformats.org/officeDocument/2006/relationships/diagramColors" Target="../diagrams/colors8.xml"/><Relationship Id="rId19" Type="http://schemas.openxmlformats.org/officeDocument/2006/relationships/image" Target="../media/image11.jpeg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6477000" y="1017271"/>
            <a:ext cx="2590800" cy="449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smtClean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657600" y="990600"/>
            <a:ext cx="2715768" cy="449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smtClean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2400" y="990600"/>
            <a:ext cx="3429000" cy="449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smtClean="0">
              <a:solidFill>
                <a:prstClr val="white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89543519"/>
              </p:ext>
            </p:extLst>
          </p:nvPr>
        </p:nvGraphicFramePr>
        <p:xfrm>
          <a:off x="-1005302" y="2076665"/>
          <a:ext cx="5715000" cy="3082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97273465"/>
              </p:ext>
            </p:extLst>
          </p:nvPr>
        </p:nvGraphicFramePr>
        <p:xfrm>
          <a:off x="3581400" y="2114574"/>
          <a:ext cx="2667000" cy="3033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320080909"/>
              </p:ext>
            </p:extLst>
          </p:nvPr>
        </p:nvGraphicFramePr>
        <p:xfrm>
          <a:off x="6553200" y="2133600"/>
          <a:ext cx="2438400" cy="3025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65255" y="1138803"/>
            <a:ext cx="140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What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29208" y="1172705"/>
            <a:ext cx="1172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How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54882" y="1172705"/>
            <a:ext cx="123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Why</a:t>
            </a:r>
          </a:p>
        </p:txBody>
      </p:sp>
      <p:pic>
        <p:nvPicPr>
          <p:cNvPr id="22" name="Shape 55" descr="Tombstone and Grave Vector art - Free Public Domain Stock Photo ...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51958" y="2057400"/>
            <a:ext cx="851096" cy="91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Pulver\AppData\Local\Microsoft\Windows\Temporary Internet Files\Content.IE5\NTVA06I6\amphora-159458_960_720[1]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189" y="3146225"/>
            <a:ext cx="586379" cy="94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Image result for body bags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5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ulver\AppData\Local\Microsoft\Windows\Temporary Internet Files\Content.IE5\KKKC0GWJ\qOXqp[1]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57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Pulver\AppData\Local\Microsoft\Windows\Temporary Internet Files\Content.IE5\KKKC0GWJ\760px-LKW_mit_Aufleger_aus_Zusatzzeichen_1048-14.svg[1]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404" y="2870171"/>
            <a:ext cx="777592" cy="36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8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6477000" y="1017271"/>
            <a:ext cx="2590800" cy="449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smtClean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657600" y="990600"/>
            <a:ext cx="2715768" cy="449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smtClean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2400" y="990600"/>
            <a:ext cx="3429000" cy="449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smtClean="0">
              <a:solidFill>
                <a:prstClr val="white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17380769"/>
              </p:ext>
            </p:extLst>
          </p:nvPr>
        </p:nvGraphicFramePr>
        <p:xfrm>
          <a:off x="351958" y="2076665"/>
          <a:ext cx="3153242" cy="3082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510468938"/>
              </p:ext>
            </p:extLst>
          </p:nvPr>
        </p:nvGraphicFramePr>
        <p:xfrm>
          <a:off x="3581400" y="2114574"/>
          <a:ext cx="2667000" cy="3033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506983271"/>
              </p:ext>
            </p:extLst>
          </p:nvPr>
        </p:nvGraphicFramePr>
        <p:xfrm>
          <a:off x="6553200" y="2133600"/>
          <a:ext cx="2438400" cy="3025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65255" y="1138803"/>
            <a:ext cx="140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What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29208" y="1172705"/>
            <a:ext cx="1172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How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54882" y="1172705"/>
            <a:ext cx="123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Why</a:t>
            </a:r>
          </a:p>
        </p:txBody>
      </p:sp>
      <p:pic>
        <p:nvPicPr>
          <p:cNvPr id="20" name="Shape 64" descr="Travel - Free vector graphics on Pixabay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1000" y="2493243"/>
            <a:ext cx="1295400" cy="112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69" descr="Free vector graphic: Crowd, People, Democracy, Community - Free ...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133600" y="3695700"/>
            <a:ext cx="13875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Pulver\AppData\Local\Microsoft\Windows\Temporary Internet Files\Content.IE5\KKKC0GWJ\location-icon[1]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65171"/>
            <a:ext cx="712620" cy="65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6477000" y="1017271"/>
            <a:ext cx="2590800" cy="449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smtClean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657600" y="990600"/>
            <a:ext cx="2715768" cy="449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smtClean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2400" y="990600"/>
            <a:ext cx="3429000" cy="449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smtClean="0">
              <a:solidFill>
                <a:prstClr val="white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89793466"/>
              </p:ext>
            </p:extLst>
          </p:nvPr>
        </p:nvGraphicFramePr>
        <p:xfrm>
          <a:off x="-1005302" y="2076665"/>
          <a:ext cx="5715000" cy="3082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308434277"/>
              </p:ext>
            </p:extLst>
          </p:nvPr>
        </p:nvGraphicFramePr>
        <p:xfrm>
          <a:off x="3332769" y="2134874"/>
          <a:ext cx="3372831" cy="3033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581184635"/>
              </p:ext>
            </p:extLst>
          </p:nvPr>
        </p:nvGraphicFramePr>
        <p:xfrm>
          <a:off x="6553200" y="2133600"/>
          <a:ext cx="2438400" cy="3025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65255" y="1138803"/>
            <a:ext cx="140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What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29208" y="1172705"/>
            <a:ext cx="1172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How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54882" y="1172705"/>
            <a:ext cx="123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Why</a:t>
            </a:r>
          </a:p>
        </p:txBody>
      </p:sp>
      <p:pic>
        <p:nvPicPr>
          <p:cNvPr id="3074" name="Picture 2" descr="C:\Users\Pulver\AppData\Local\Microsoft\Windows\Temporary Internet Files\Content.IE5\XEV593D4\medical_logo_by_vishalpandya1991-d5zs5sy[1]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38500"/>
            <a:ext cx="741969" cy="82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15" b="22921"/>
          <a:stretch/>
        </p:blipFill>
        <p:spPr bwMode="auto">
          <a:xfrm>
            <a:off x="3770560" y="2362200"/>
            <a:ext cx="572840" cy="1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Pulver\AppData\Local\Microsoft\Windows\Temporary Internet Files\Content.IE5\2ZX95HVO\PR[1]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95" y="2185794"/>
            <a:ext cx="1027356" cy="6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Pulver\AppData\Local\Microsoft\Windows\Temporary Internet Files\Content.IE5\NTVA06I6\news[1].gif"/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100000">
                        <a14:foregroundMark x1="17750" y1="34254" x2="17750" y2="34254"/>
                        <a14:foregroundMark x1="17750" y1="48343" x2="17750" y2="48343"/>
                        <a14:foregroundMark x1="17750" y1="60497" x2="17750" y2="60497"/>
                        <a14:foregroundMark x1="81250" y1="52210" x2="81250" y2="52210"/>
                        <a14:foregroundMark x1="81250" y1="63812" x2="81250" y2="63812"/>
                        <a14:foregroundMark x1="81250" y1="33425" x2="81250" y2="33425"/>
                        <a14:foregroundMark x1="86750" y1="36740" x2="86750" y2="36740"/>
                        <a14:foregroundMark x1="87000" y1="52210" x2="87000" y2="52210"/>
                        <a14:foregroundMark x1="15250" y1="38122" x2="15250" y2="38122"/>
                        <a14:foregroundMark x1="23250" y1="34254" x2="23250" y2="34254"/>
                        <a14:foregroundMark x1="10500" y1="36740" x2="10500" y2="36740"/>
                        <a14:foregroundMark x1="16500" y1="51657" x2="16500" y2="51657"/>
                        <a14:foregroundMark x1="12250" y1="52210" x2="12250" y2="522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5" y="4167187"/>
            <a:ext cx="1120898" cy="10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Pulver\AppData\Local\Microsoft\Windows\Temporary Internet Files\Content.IE5\KKKC0GWJ\icon___internet_by_liuyanghejerry-d4955n5[1]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22752"/>
            <a:ext cx="658648" cy="65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Pulver\AppData\Local\Microsoft\Windows\Temporary Internet Files\Content.IE5\WSPCJ8ON\Twitter_bird_logo[1]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233" y="3886200"/>
            <a:ext cx="446967" cy="36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Pulver\AppData\Local\Microsoft\Windows\Temporary Internet Files\Content.IE5\XEV593D4\calendarClipart[1]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21" y="4674392"/>
            <a:ext cx="448079" cy="38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0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123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Pulver</cp:lastModifiedBy>
  <cp:revision>4</cp:revision>
  <dcterms:modified xsi:type="dcterms:W3CDTF">2017-04-30T19:25:05Z</dcterms:modified>
</cp:coreProperties>
</file>