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3320-93BD-42E4-8DFC-1FA8946DDCF2}" type="datetimeFigureOut">
              <a:rPr lang="en-CA" smtClean="0"/>
              <a:t>2019-04-25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1CD9-035C-46B4-B36D-BC3DD189EE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538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3320-93BD-42E4-8DFC-1FA8946DDCF2}" type="datetimeFigureOut">
              <a:rPr lang="en-CA" smtClean="0"/>
              <a:t>2019-04-25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1CD9-035C-46B4-B36D-BC3DD189EE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90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3320-93BD-42E4-8DFC-1FA8946DDCF2}" type="datetimeFigureOut">
              <a:rPr lang="en-CA" smtClean="0"/>
              <a:t>2019-04-25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1CD9-035C-46B4-B36D-BC3DD189EE0A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04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3320-93BD-42E4-8DFC-1FA8946DDCF2}" type="datetimeFigureOut">
              <a:rPr lang="en-CA" smtClean="0"/>
              <a:t>2019-04-25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1CD9-035C-46B4-B36D-BC3DD189EE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627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3320-93BD-42E4-8DFC-1FA8946DDCF2}" type="datetimeFigureOut">
              <a:rPr lang="en-CA" smtClean="0"/>
              <a:t>2019-04-25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1CD9-035C-46B4-B36D-BC3DD189EE0A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588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3320-93BD-42E4-8DFC-1FA8946DDCF2}" type="datetimeFigureOut">
              <a:rPr lang="en-CA" smtClean="0"/>
              <a:t>2019-04-25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1CD9-035C-46B4-B36D-BC3DD189EE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79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3320-93BD-42E4-8DFC-1FA8946DDCF2}" type="datetimeFigureOut">
              <a:rPr lang="en-CA" smtClean="0"/>
              <a:t>2019-04-25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1CD9-035C-46B4-B36D-BC3DD189EE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03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3320-93BD-42E4-8DFC-1FA8946DDCF2}" type="datetimeFigureOut">
              <a:rPr lang="en-CA" smtClean="0"/>
              <a:t>2019-04-25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1CD9-035C-46B4-B36D-BC3DD189EE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43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3320-93BD-42E4-8DFC-1FA8946DDCF2}" type="datetimeFigureOut">
              <a:rPr lang="en-CA" smtClean="0"/>
              <a:t>2019-04-25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1CD9-035C-46B4-B36D-BC3DD189EE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00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3320-93BD-42E4-8DFC-1FA8946DDCF2}" type="datetimeFigureOut">
              <a:rPr lang="en-CA" smtClean="0"/>
              <a:t>2019-04-25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1CD9-035C-46B4-B36D-BC3DD189EE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260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3320-93BD-42E4-8DFC-1FA8946DDCF2}" type="datetimeFigureOut">
              <a:rPr lang="en-CA" smtClean="0"/>
              <a:t>2019-04-25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1CD9-035C-46B4-B36D-BC3DD189EE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53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3320-93BD-42E4-8DFC-1FA8946DDCF2}" type="datetimeFigureOut">
              <a:rPr lang="en-CA" smtClean="0"/>
              <a:t>2019-04-25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1CD9-035C-46B4-B36D-BC3DD189EE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312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3320-93BD-42E4-8DFC-1FA8946DDCF2}" type="datetimeFigureOut">
              <a:rPr lang="en-CA" smtClean="0"/>
              <a:t>2019-04-25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1CD9-035C-46B4-B36D-BC3DD189EE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36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3320-93BD-42E4-8DFC-1FA8946DDCF2}" type="datetimeFigureOut">
              <a:rPr lang="en-CA" smtClean="0"/>
              <a:t>2019-04-25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1CD9-035C-46B4-B36D-BC3DD189EE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37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3320-93BD-42E4-8DFC-1FA8946DDCF2}" type="datetimeFigureOut">
              <a:rPr lang="en-CA" smtClean="0"/>
              <a:t>2019-04-25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1CD9-035C-46B4-B36D-BC3DD189EE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400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3320-93BD-42E4-8DFC-1FA8946DDCF2}" type="datetimeFigureOut">
              <a:rPr lang="en-CA" smtClean="0"/>
              <a:t>2019-04-25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1CD9-035C-46B4-B36D-BC3DD189EE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12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C3320-93BD-42E4-8DFC-1FA8946DDCF2}" type="datetimeFigureOut">
              <a:rPr lang="en-CA" smtClean="0"/>
              <a:t>2019-04-25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B71CD9-035C-46B4-B36D-BC3DD189EE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51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  <p:sldLayoutId id="214748394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9B06-02CA-4D80-B701-AAF43FFB5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1739" y="2331463"/>
            <a:ext cx="9878291" cy="933017"/>
          </a:xfrm>
        </p:spPr>
        <p:txBody>
          <a:bodyPr>
            <a:normAutofit/>
          </a:bodyPr>
          <a:lstStyle/>
          <a:p>
            <a:r>
              <a:rPr lang="en-US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Position Tracking System</a:t>
            </a:r>
            <a:endParaRPr lang="en-CA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51668-E2C4-4DA0-BD2C-55494DD55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1977" y="3593520"/>
            <a:ext cx="6202532" cy="1655762"/>
          </a:xfrm>
        </p:spPr>
        <p:txBody>
          <a:bodyPr/>
          <a:lstStyle/>
          <a:p>
            <a:pPr algn="ctr"/>
            <a:r>
              <a:rPr lang="en-US" dirty="0"/>
              <a:t>Developed by the Programmers of 200X</a:t>
            </a:r>
          </a:p>
          <a:p>
            <a:r>
              <a:rPr lang="en-US" dirty="0"/>
              <a:t>(Braden Mah, Nick Short, Michael Sirna, Farees Siddiqui)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3B37F-C80B-4E6B-817A-3B21B5119CC1}"/>
              </a:ext>
            </a:extLst>
          </p:cNvPr>
          <p:cNvSpPr txBox="1"/>
          <p:nvPr/>
        </p:nvSpPr>
        <p:spPr>
          <a:xfrm>
            <a:off x="5108408" y="1660947"/>
            <a:ext cx="2981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Verdana Pro Black" panose="020B0604020202020204" pitchFamily="34" charset="0"/>
              </a:rPr>
              <a:t>200X</a:t>
            </a:r>
            <a:endParaRPr lang="en-CA" sz="4000" b="1" dirty="0">
              <a:solidFill>
                <a:schemeClr val="accent6"/>
              </a:solidFill>
              <a:latin typeface="Verdana Pro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9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3CC8-E67C-4749-92C8-3E456FC5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Moving!</a:t>
            </a:r>
            <a:endParaRPr lang="en-CA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B294C4-0575-446B-8BFF-79224673E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7" t="55501" r="28110" b="10470"/>
          <a:stretch/>
        </p:blipFill>
        <p:spPr>
          <a:xfrm>
            <a:off x="677334" y="1930399"/>
            <a:ext cx="7673123" cy="2997201"/>
          </a:xfrm>
        </p:spPr>
      </p:pic>
    </p:spTree>
    <p:extLst>
      <p:ext uri="{BB962C8B-B14F-4D97-AF65-F5344CB8AC3E}">
        <p14:creationId xmlns:p14="http://schemas.microsoft.com/office/powerpoint/2010/main" val="39635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5F34-DBA5-46D3-9D09-09F06387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Field and the Coordinate System</a:t>
            </a:r>
            <a:endParaRPr lang="en-CA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679215E-52B0-4785-AC73-0143FF112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303" y="1689534"/>
            <a:ext cx="5407043" cy="4721008"/>
          </a:xfrm>
        </p:spPr>
      </p:pic>
    </p:spTree>
    <p:extLst>
      <p:ext uri="{BB962C8B-B14F-4D97-AF65-F5344CB8AC3E}">
        <p14:creationId xmlns:p14="http://schemas.microsoft.com/office/powerpoint/2010/main" val="378427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B04B-92D5-4354-B70E-DFBD503C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Started</a:t>
            </a:r>
            <a:endParaRPr lang="en-CA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1269F2-DFD5-446D-91C4-E1C19DD81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45" y="1684536"/>
            <a:ext cx="7438677" cy="2725445"/>
          </a:xfrm>
        </p:spPr>
      </p:pic>
    </p:spTree>
    <p:extLst>
      <p:ext uri="{BB962C8B-B14F-4D97-AF65-F5344CB8AC3E}">
        <p14:creationId xmlns:p14="http://schemas.microsoft.com/office/powerpoint/2010/main" val="181225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5767-83E5-4BFC-A540-D0010A1E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 the Distances</a:t>
            </a:r>
            <a:endParaRPr lang="en-CA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AD3396-56EC-46F2-80A8-47ED153DD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187866" cy="1703141"/>
          </a:xfrm>
        </p:spPr>
      </p:pic>
    </p:spTree>
    <p:extLst>
      <p:ext uri="{BB962C8B-B14F-4D97-AF65-F5344CB8AC3E}">
        <p14:creationId xmlns:p14="http://schemas.microsoft.com/office/powerpoint/2010/main" val="35697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4437-DA65-4A82-A176-440DB140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 the Quadrants</a:t>
            </a:r>
            <a:endParaRPr lang="en-CA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A3F4EA-98AD-4F11-8449-A6E849D16B4D}"/>
              </a:ext>
            </a:extLst>
          </p:cNvPr>
          <p:cNvCxnSpPr/>
          <p:nvPr/>
        </p:nvCxnSpPr>
        <p:spPr>
          <a:xfrm>
            <a:off x="8069802" y="1690688"/>
            <a:ext cx="0" cy="4225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68F768-D26B-4F8E-ABB6-4F7461A9BBF8}"/>
              </a:ext>
            </a:extLst>
          </p:cNvPr>
          <p:cNvCxnSpPr>
            <a:cxnSpLocks/>
          </p:cNvCxnSpPr>
          <p:nvPr/>
        </p:nvCxnSpPr>
        <p:spPr>
          <a:xfrm>
            <a:off x="5655076" y="3657600"/>
            <a:ext cx="48294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DE263B-37E8-4954-BA0D-ED306E095B65}"/>
              </a:ext>
            </a:extLst>
          </p:cNvPr>
          <p:cNvSpPr txBox="1"/>
          <p:nvPr/>
        </p:nvSpPr>
        <p:spPr>
          <a:xfrm>
            <a:off x="7927776" y="13213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4D6C27-7425-4E32-86C8-9B9F8DEE3A12}"/>
              </a:ext>
            </a:extLst>
          </p:cNvPr>
          <p:cNvSpPr txBox="1"/>
          <p:nvPr/>
        </p:nvSpPr>
        <p:spPr>
          <a:xfrm>
            <a:off x="10415920" y="34729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43B35F-46C4-4AA5-973C-1B0A7DE1E7CA}"/>
              </a:ext>
            </a:extLst>
          </p:cNvPr>
          <p:cNvSpPr txBox="1"/>
          <p:nvPr/>
        </p:nvSpPr>
        <p:spPr>
          <a:xfrm>
            <a:off x="9026036" y="2489478"/>
            <a:ext cx="686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Q1</a:t>
            </a:r>
          </a:p>
          <a:p>
            <a:r>
              <a:rPr lang="en-US" sz="1200" dirty="0"/>
              <a:t>X+</a:t>
            </a:r>
          </a:p>
          <a:p>
            <a:r>
              <a:rPr lang="en-US" sz="1200" dirty="0"/>
              <a:t>Y+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3BF72D-EC05-4730-A467-54A57EB56BB2}"/>
              </a:ext>
            </a:extLst>
          </p:cNvPr>
          <p:cNvSpPr txBox="1"/>
          <p:nvPr/>
        </p:nvSpPr>
        <p:spPr>
          <a:xfrm>
            <a:off x="6648301" y="2489478"/>
            <a:ext cx="686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Q2</a:t>
            </a:r>
          </a:p>
          <a:p>
            <a:r>
              <a:rPr lang="en-US" sz="1200" dirty="0"/>
              <a:t>X-</a:t>
            </a:r>
          </a:p>
          <a:p>
            <a:r>
              <a:rPr lang="en-US" sz="1200" dirty="0"/>
              <a:t>Y+</a:t>
            </a:r>
            <a:endParaRPr lang="en-CA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DEE270-3026-46FC-B2A8-78A140356F2D}"/>
              </a:ext>
            </a:extLst>
          </p:cNvPr>
          <p:cNvSpPr txBox="1"/>
          <p:nvPr/>
        </p:nvSpPr>
        <p:spPr>
          <a:xfrm>
            <a:off x="6648300" y="4456390"/>
            <a:ext cx="686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Q3</a:t>
            </a:r>
          </a:p>
          <a:p>
            <a:r>
              <a:rPr lang="en-US" sz="1200" dirty="0"/>
              <a:t>X-</a:t>
            </a:r>
          </a:p>
          <a:p>
            <a:r>
              <a:rPr lang="en-US" sz="1200" dirty="0"/>
              <a:t>Y-</a:t>
            </a:r>
            <a:endParaRPr lang="en-CA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105698-9107-4E26-B2AB-1CC6F8D25D1F}"/>
              </a:ext>
            </a:extLst>
          </p:cNvPr>
          <p:cNvSpPr txBox="1"/>
          <p:nvPr/>
        </p:nvSpPr>
        <p:spPr>
          <a:xfrm>
            <a:off x="9025674" y="4487168"/>
            <a:ext cx="686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Q4</a:t>
            </a:r>
          </a:p>
          <a:p>
            <a:r>
              <a:rPr lang="en-US" sz="1100" dirty="0"/>
              <a:t>X+</a:t>
            </a:r>
          </a:p>
          <a:p>
            <a:r>
              <a:rPr lang="en-US" sz="1100" dirty="0"/>
              <a:t>Y-</a:t>
            </a:r>
            <a:endParaRPr lang="en-CA" sz="1100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AAEA8041-503A-4FC2-8B2D-AE0227FF0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9" t="27504" r="49036" b="40059"/>
          <a:stretch/>
        </p:blipFill>
        <p:spPr>
          <a:xfrm>
            <a:off x="677334" y="1690687"/>
            <a:ext cx="4824516" cy="3236889"/>
          </a:xfrm>
        </p:spPr>
      </p:pic>
    </p:spTree>
    <p:extLst>
      <p:ext uri="{BB962C8B-B14F-4D97-AF65-F5344CB8AC3E}">
        <p14:creationId xmlns:p14="http://schemas.microsoft.com/office/powerpoint/2010/main" val="34034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2927-1B86-477F-A323-4E770FAF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 Theta2 (Special Cases)</a:t>
            </a:r>
            <a:endParaRPr lang="en-CA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3EF8BD5-A2CB-4493-9D3F-D301D2684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4" t="54118" r="44761" b="8489"/>
          <a:stretch/>
        </p:blipFill>
        <p:spPr>
          <a:xfrm>
            <a:off x="677334" y="1713884"/>
            <a:ext cx="4546237" cy="3213717"/>
          </a:xfrm>
        </p:spPr>
      </p:pic>
    </p:spTree>
    <p:extLst>
      <p:ext uri="{BB962C8B-B14F-4D97-AF65-F5344CB8AC3E}">
        <p14:creationId xmlns:p14="http://schemas.microsoft.com/office/powerpoint/2010/main" val="336498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9198-4C2B-4640-B354-E1AC20C2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140"/>
            <a:ext cx="10515600" cy="1325563"/>
          </a:xfrm>
        </p:spPr>
        <p:txBody>
          <a:bodyPr/>
          <a:lstStyle/>
          <a:p>
            <a:r>
              <a:rPr lang="en-US" b="1" dirty="0"/>
              <a:t>Finding Theta2</a:t>
            </a:r>
            <a:endParaRPr lang="en-CA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AFA001-8113-4F38-AA5F-65528F92087D}"/>
              </a:ext>
            </a:extLst>
          </p:cNvPr>
          <p:cNvCxnSpPr/>
          <p:nvPr/>
        </p:nvCxnSpPr>
        <p:spPr>
          <a:xfrm>
            <a:off x="9090734" y="1462088"/>
            <a:ext cx="0" cy="4225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1E0540-A191-4065-94A8-91AF4B37082A}"/>
              </a:ext>
            </a:extLst>
          </p:cNvPr>
          <p:cNvCxnSpPr>
            <a:cxnSpLocks/>
          </p:cNvCxnSpPr>
          <p:nvPr/>
        </p:nvCxnSpPr>
        <p:spPr>
          <a:xfrm>
            <a:off x="6676008" y="3429000"/>
            <a:ext cx="48294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C1B04A-2D8C-4437-8172-AE5E8A4EA981}"/>
              </a:ext>
            </a:extLst>
          </p:cNvPr>
          <p:cNvSpPr txBox="1"/>
          <p:nvPr/>
        </p:nvSpPr>
        <p:spPr>
          <a:xfrm>
            <a:off x="8948708" y="10927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1AE15B-6D48-4B08-8C45-6DB614BD4538}"/>
              </a:ext>
            </a:extLst>
          </p:cNvPr>
          <p:cNvSpPr txBox="1"/>
          <p:nvPr/>
        </p:nvSpPr>
        <p:spPr>
          <a:xfrm>
            <a:off x="11436852" y="32443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CA" dirty="0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44B622E8-B65A-4FEC-A814-2DE30915CED0}"/>
              </a:ext>
            </a:extLst>
          </p:cNvPr>
          <p:cNvSpPr/>
          <p:nvPr/>
        </p:nvSpPr>
        <p:spPr>
          <a:xfrm flipH="1">
            <a:off x="9099610" y="1646754"/>
            <a:ext cx="1926450" cy="1782241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7024C4-FCEF-4175-9A68-BFA65C711193}"/>
              </a:ext>
            </a:extLst>
          </p:cNvPr>
          <p:cNvSpPr txBox="1"/>
          <p:nvPr/>
        </p:nvSpPr>
        <p:spPr>
          <a:xfrm>
            <a:off x="11105964" y="2382836"/>
            <a:ext cx="24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</a:t>
            </a:r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6AEF6C-AB95-4271-9034-B6D900164BBA}"/>
              </a:ext>
            </a:extLst>
          </p:cNvPr>
          <p:cNvSpPr txBox="1"/>
          <p:nvPr/>
        </p:nvSpPr>
        <p:spPr>
          <a:xfrm>
            <a:off x="10072593" y="3435145"/>
            <a:ext cx="37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23FFDD-5B8B-4C25-B4A5-831DA656E9C1}"/>
              </a:ext>
            </a:extLst>
          </p:cNvPr>
          <p:cNvSpPr txBox="1"/>
          <p:nvPr/>
        </p:nvSpPr>
        <p:spPr>
          <a:xfrm>
            <a:off x="9121477" y="1986369"/>
            <a:ext cx="1323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t2=90-45</a:t>
            </a:r>
            <a:br>
              <a:rPr lang="en-US" dirty="0"/>
            </a:br>
            <a:r>
              <a:rPr lang="en-US" dirty="0"/>
              <a:t>    =45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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19A564-F368-469B-936C-929A0331782F}"/>
              </a:ext>
            </a:extLst>
          </p:cNvPr>
          <p:cNvSpPr txBox="1"/>
          <p:nvPr/>
        </p:nvSpPr>
        <p:spPr>
          <a:xfrm flipH="1">
            <a:off x="9708156" y="2871930"/>
            <a:ext cx="147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rAcute=45</a:t>
            </a:r>
            <a:r>
              <a:rPr lang="en-US" dirty="0">
                <a:sym typeface="Symbol" panose="05050102010706020507" pitchFamily="18" charset="2"/>
              </a:rPr>
              <a:t></a:t>
            </a:r>
            <a:endParaRPr lang="en-CA" dirty="0"/>
          </a:p>
        </p:txBody>
      </p:sp>
      <p:pic>
        <p:nvPicPr>
          <p:cNvPr id="50" name="Content Placeholder 49">
            <a:extLst>
              <a:ext uri="{FF2B5EF4-FFF2-40B4-BE49-F238E27FC236}">
                <a16:creationId xmlns:a16="http://schemas.microsoft.com/office/drawing/2014/main" id="{3D7D990F-42A4-4A43-9324-90A086110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2" t="31338" r="37158" b="15876"/>
          <a:stretch/>
        </p:blipFill>
        <p:spPr>
          <a:xfrm>
            <a:off x="867232" y="1419721"/>
            <a:ext cx="5735359" cy="4268138"/>
          </a:xfrm>
        </p:spPr>
      </p:pic>
    </p:spTree>
    <p:extLst>
      <p:ext uri="{BB962C8B-B14F-4D97-AF65-F5344CB8AC3E}">
        <p14:creationId xmlns:p14="http://schemas.microsoft.com/office/powerpoint/2010/main" val="48798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5324-EC39-4435-A74F-49525B7BF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47901" cy="1320800"/>
          </a:xfrm>
        </p:spPr>
        <p:txBody>
          <a:bodyPr/>
          <a:lstStyle/>
          <a:p>
            <a:r>
              <a:rPr lang="en-US" b="1" dirty="0"/>
              <a:t>Finding Turn Direction and Change in Angle</a:t>
            </a:r>
            <a:endParaRPr lang="en-CA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F5CE2B-2F18-463B-AFE2-683CE9C0A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4" t="29044" r="34927" b="15258"/>
          <a:stretch/>
        </p:blipFill>
        <p:spPr>
          <a:xfrm>
            <a:off x="677334" y="1930400"/>
            <a:ext cx="5509334" cy="4143384"/>
          </a:xfrm>
        </p:spPr>
      </p:pic>
    </p:spTree>
    <p:extLst>
      <p:ext uri="{BB962C8B-B14F-4D97-AF65-F5344CB8AC3E}">
        <p14:creationId xmlns:p14="http://schemas.microsoft.com/office/powerpoint/2010/main" val="11069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DE03-B0A5-46AD-9845-24ED26F36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Turning!</a:t>
            </a:r>
            <a:endParaRPr lang="en-CA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04D4AA-0472-4551-83AB-D90ED8A14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1" t="23844" r="37220" b="25112"/>
          <a:stretch/>
        </p:blipFill>
        <p:spPr>
          <a:xfrm>
            <a:off x="677334" y="1930400"/>
            <a:ext cx="5637741" cy="3961656"/>
          </a:xfrm>
        </p:spPr>
      </p:pic>
    </p:spTree>
    <p:extLst>
      <p:ext uri="{BB962C8B-B14F-4D97-AF65-F5344CB8AC3E}">
        <p14:creationId xmlns:p14="http://schemas.microsoft.com/office/powerpoint/2010/main" val="402303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83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Mongolian Baiti</vt:lpstr>
      <vt:lpstr>Trebuchet MS</vt:lpstr>
      <vt:lpstr>Verdana Pro Black</vt:lpstr>
      <vt:lpstr>Wingdings 3</vt:lpstr>
      <vt:lpstr>Facet</vt:lpstr>
      <vt:lpstr>Position Tracking System</vt:lpstr>
      <vt:lpstr>The Field and the Coordinate System</vt:lpstr>
      <vt:lpstr>Getting Started</vt:lpstr>
      <vt:lpstr>Finding the Distances</vt:lpstr>
      <vt:lpstr>Finding the Quadrants</vt:lpstr>
      <vt:lpstr>Finding Theta2 (Special Cases)</vt:lpstr>
      <vt:lpstr>Finding Theta2</vt:lpstr>
      <vt:lpstr>Finding Turn Direction and Change in Angle</vt:lpstr>
      <vt:lpstr>Turning!</vt:lpstr>
      <vt:lpstr>Moving!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 Tracking System</dc:title>
  <dc:creator>Braden Mah</dc:creator>
  <cp:lastModifiedBy>Braden Mah</cp:lastModifiedBy>
  <cp:revision>16</cp:revision>
  <dcterms:created xsi:type="dcterms:W3CDTF">2019-04-24T17:00:38Z</dcterms:created>
  <dcterms:modified xsi:type="dcterms:W3CDTF">2019-04-25T04:58:46Z</dcterms:modified>
</cp:coreProperties>
</file>