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16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96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C2EC-BA8F-4481-8273-84F30351FD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2151-D8C7-41F1-BC63-DA6A4973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139-6D44-45AD-B679-B88221CBE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Moodle Log Analysis </a:t>
            </a:r>
            <a:br>
              <a:rPr lang="en-US" dirty="0"/>
            </a:br>
            <a:r>
              <a:rPr lang="en-US" dirty="0"/>
              <a:t>SMU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A4F9-762F-4030-8BED-E525922F8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Braden Baker</a:t>
            </a:r>
          </a:p>
          <a:p>
            <a:r>
              <a:rPr lang="en-US" dirty="0"/>
              <a:t>Presentation Link: https://www.youtube.com/watch?v=YKMLm05_LEk</a:t>
            </a:r>
          </a:p>
        </p:txBody>
      </p:sp>
    </p:spTree>
    <p:extLst>
      <p:ext uri="{BB962C8B-B14F-4D97-AF65-F5344CB8AC3E}">
        <p14:creationId xmlns:p14="http://schemas.microsoft.com/office/powerpoint/2010/main" val="70082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Present findings to project client and team</a:t>
            </a:r>
          </a:p>
          <a:p>
            <a:pPr lvl="1"/>
            <a:r>
              <a:rPr lang="en-US" sz="1800" dirty="0"/>
              <a:t>Client will use findings to decide on plugins to permanently implement</a:t>
            </a:r>
          </a:p>
          <a:p>
            <a:pPr lvl="1"/>
            <a:r>
              <a:rPr lang="en-US" sz="1800" dirty="0"/>
              <a:t>Client will use general class analysis to improve instructional design</a:t>
            </a:r>
          </a:p>
          <a:p>
            <a:r>
              <a:rPr lang="en-US" sz="2000" dirty="0"/>
              <a:t>Improve reusability of code</a:t>
            </a:r>
          </a:p>
          <a:p>
            <a:pPr lvl="1"/>
            <a:r>
              <a:rPr lang="en-US" sz="1800" dirty="0"/>
              <a:t>Turn more code into functions</a:t>
            </a:r>
          </a:p>
          <a:p>
            <a:pPr lvl="1"/>
            <a:r>
              <a:rPr lang="en-US" sz="1800" dirty="0"/>
              <a:t>Improve documentation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61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E12C-F62A-496F-8C14-B3F767A3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F552-B3C9-46C2-8763-0970378E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 Markdown file of code to clean, analyze, and visualize the Moodle Logs</a:t>
            </a:r>
          </a:p>
          <a:p>
            <a:pPr lvl="1"/>
            <a:r>
              <a:rPr lang="en-US" sz="1800" dirty="0"/>
              <a:t>https://rpubs.com/braden1/751094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 Pages link to the presentation view of the log analysis findings with no code</a:t>
            </a:r>
          </a:p>
          <a:p>
            <a:pPr lvl="1"/>
            <a:r>
              <a:rPr lang="en-US" sz="1800" dirty="0"/>
              <a:t>https://braden126.github.io/CSC481-SeniorProject/</a:t>
            </a:r>
          </a:p>
          <a:p>
            <a:r>
              <a:rPr lang="en-US" sz="2000" dirty="0"/>
              <a:t>Sample of the log files captured by Moodle</a:t>
            </a:r>
          </a:p>
          <a:p>
            <a:pPr lvl="1"/>
            <a:r>
              <a:rPr lang="en-US" sz="1800" dirty="0"/>
              <a:t>https://github.com/braden126/CSC481-SeniorProject/blob/main/LogSampleData.csv</a:t>
            </a:r>
          </a:p>
        </p:txBody>
      </p:sp>
    </p:spTree>
    <p:extLst>
      <p:ext uri="{BB962C8B-B14F-4D97-AF65-F5344CB8AC3E}">
        <p14:creationId xmlns:p14="http://schemas.microsoft.com/office/powerpoint/2010/main" val="466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F2E8-3052-47A4-A222-73C6A36E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48" y="4496413"/>
            <a:ext cx="3567034" cy="1939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Moodle Log Analysis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410"/>
            <a:ext cx="8596668" cy="427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Team</a:t>
            </a:r>
          </a:p>
          <a:p>
            <a:r>
              <a:rPr lang="en-US" dirty="0"/>
              <a:t>Project lead: Braden Baker, Information Technology major</a:t>
            </a:r>
          </a:p>
          <a:p>
            <a:r>
              <a:rPr lang="en-US" dirty="0"/>
              <a:t>Project client: Sarah Faulkner, Instructional Designer at Saint Martin’s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Goal</a:t>
            </a:r>
          </a:p>
          <a:p>
            <a:r>
              <a:rPr lang="en-US" dirty="0"/>
              <a:t>Saint Martin’s staff wants to improve the effectiveness of their Learning Management System, Moodle</a:t>
            </a:r>
          </a:p>
          <a:p>
            <a:r>
              <a:rPr lang="en-US" dirty="0"/>
              <a:t>To do this, Saint Martin’s staff will be using test plugins for Moodle courses during the Spring semester</a:t>
            </a:r>
          </a:p>
          <a:p>
            <a:r>
              <a:rPr lang="en-US" dirty="0"/>
              <a:t>Moodle plugins add new features and functions to Moodle</a:t>
            </a:r>
          </a:p>
          <a:p>
            <a:pPr lvl="1"/>
            <a:r>
              <a:rPr lang="en-US" dirty="0"/>
              <a:t>More exam question types and layouts</a:t>
            </a:r>
          </a:p>
          <a:p>
            <a:pPr lvl="1"/>
            <a:r>
              <a:rPr lang="en-US" dirty="0"/>
              <a:t>Integration with other systems </a:t>
            </a:r>
          </a:p>
          <a:p>
            <a:pPr lvl="1"/>
            <a:r>
              <a:rPr lang="en-US" dirty="0"/>
              <a:t>Extra administrator options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32E7E-A7B8-43EC-87C9-68C5D2E09F9A}"/>
              </a:ext>
            </a:extLst>
          </p:cNvPr>
          <p:cNvSpPr txBox="1"/>
          <p:nvPr/>
        </p:nvSpPr>
        <p:spPr>
          <a:xfrm>
            <a:off x="9491228" y="5700330"/>
            <a:ext cx="772727" cy="57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A plugin for a checklist </a:t>
            </a:r>
          </a:p>
        </p:txBody>
      </p:sp>
    </p:spTree>
    <p:extLst>
      <p:ext uri="{BB962C8B-B14F-4D97-AF65-F5344CB8AC3E}">
        <p14:creationId xmlns:p14="http://schemas.microsoft.com/office/powerpoint/2010/main" val="5249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5"/>
            <a:ext cx="8802950" cy="4881139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The purpose of the project is to provide analysis for the project client that can help the client in improving the instructional ability of Moodle for students and instructors </a:t>
            </a:r>
          </a:p>
          <a:p>
            <a:r>
              <a:rPr lang="en-US" sz="2000" dirty="0"/>
              <a:t>My role is to use Moodle logs to track the activity of students in both the test classes and in normal classes</a:t>
            </a:r>
          </a:p>
          <a:p>
            <a:r>
              <a:rPr lang="en-US" sz="2000" dirty="0"/>
              <a:t>In test classes, the focus will be on analyzing how much students are using the new plugins</a:t>
            </a:r>
          </a:p>
          <a:p>
            <a:pPr lvl="1"/>
            <a:r>
              <a:rPr lang="en-US" sz="1800" dirty="0"/>
              <a:t>How often did students interact with the plugins?</a:t>
            </a:r>
          </a:p>
          <a:p>
            <a:pPr lvl="1"/>
            <a:r>
              <a:rPr lang="en-US" sz="1800" dirty="0"/>
              <a:t>When did they use the plugins?</a:t>
            </a:r>
          </a:p>
          <a:p>
            <a:pPr lvl="1"/>
            <a:r>
              <a:rPr lang="en-US" sz="1800" dirty="0"/>
              <a:t>Did plugin usage increase or decrease during the semester?</a:t>
            </a:r>
          </a:p>
          <a:p>
            <a:r>
              <a:rPr lang="en-US" sz="2000" dirty="0"/>
              <a:t>In normal classes, the focus will be analyzing key questions proposed by the client</a:t>
            </a:r>
          </a:p>
          <a:p>
            <a:pPr lvl="1"/>
            <a:r>
              <a:rPr lang="en-US" sz="1800" dirty="0"/>
              <a:t>How long does it take for students to view assignment feedback?</a:t>
            </a:r>
          </a:p>
          <a:p>
            <a:pPr lvl="1"/>
            <a:r>
              <a:rPr lang="en-US" sz="1800" dirty="0"/>
              <a:t>When are students watching recording lectures?</a:t>
            </a:r>
          </a:p>
          <a:p>
            <a:pPr lvl="1"/>
            <a:r>
              <a:rPr lang="en-US" sz="1800" dirty="0"/>
              <a:t>Which Moodle resources are students interacting with the most?</a:t>
            </a:r>
          </a:p>
          <a:p>
            <a:r>
              <a:rPr lang="en-US" sz="2000" dirty="0"/>
              <a:t>This will be done using the R programming language to capture, clean, aggregate, and visualize the data contained in Moodle logs</a:t>
            </a:r>
          </a:p>
          <a:p>
            <a:r>
              <a:rPr lang="en-US" sz="2000" dirty="0"/>
              <a:t>The findings of the analysis will be used to advise instructors on their class structures and aid in deciding which plugins should be added to future courses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Solo project</a:t>
            </a:r>
          </a:p>
          <a:p>
            <a:r>
              <a:rPr lang="en-US" sz="2000" dirty="0"/>
              <a:t>I will be responsible for </a:t>
            </a:r>
          </a:p>
          <a:p>
            <a:pPr lvl="1"/>
            <a:r>
              <a:rPr lang="en-US" sz="1800" dirty="0"/>
              <a:t>All communication with the project client</a:t>
            </a:r>
          </a:p>
          <a:p>
            <a:pPr lvl="1"/>
            <a:r>
              <a:rPr lang="en-US" sz="1800" dirty="0"/>
              <a:t>All communication with Saint Martin’s information technology</a:t>
            </a:r>
          </a:p>
          <a:p>
            <a:pPr lvl="1"/>
            <a:r>
              <a:rPr lang="en-US" sz="1800" dirty="0"/>
              <a:t>Writing code to gather and clean Moodle log data</a:t>
            </a:r>
          </a:p>
          <a:p>
            <a:pPr lvl="1"/>
            <a:r>
              <a:rPr lang="en-US" sz="1800" dirty="0"/>
              <a:t>Writing code to create visualizations and analysis of Moodle log data </a:t>
            </a:r>
          </a:p>
          <a:p>
            <a:pPr lvl="1"/>
            <a:r>
              <a:rPr lang="en-US" sz="1800" dirty="0"/>
              <a:t>Presentation of visualizations and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Technical and Qualitative Restraints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must be anonymized </a:t>
            </a:r>
          </a:p>
          <a:p>
            <a:r>
              <a:rPr lang="en-US" sz="2000" dirty="0"/>
              <a:t>Spring semester will be ongoing during the project</a:t>
            </a:r>
          </a:p>
          <a:p>
            <a:r>
              <a:rPr lang="en-US" sz="2000" dirty="0"/>
              <a:t>Moodle logs are stored by a third-party vendor, </a:t>
            </a:r>
            <a:r>
              <a:rPr lang="en-US" sz="2000" dirty="0" err="1"/>
              <a:t>eThink</a:t>
            </a:r>
            <a:endParaRPr lang="en-US" sz="2000" dirty="0"/>
          </a:p>
          <a:p>
            <a:r>
              <a:rPr lang="en-US" sz="2000" dirty="0"/>
              <a:t>Only data captured by the logs can be analyzed</a:t>
            </a:r>
          </a:p>
        </p:txBody>
      </p:sp>
    </p:spTree>
    <p:extLst>
      <p:ext uri="{BB962C8B-B14F-4D97-AF65-F5344CB8AC3E}">
        <p14:creationId xmlns:p14="http://schemas.microsoft.com/office/powerpoint/2010/main" val="26317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Researchable level of Plugins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Not all plugins were able to be implemented by SMU ITS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Not all plugins that were implemented were capture by the logs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Resulted in the focus shifting to general analysis of Moodle logs rather than plugin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Limited data to draw decisive conclusions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Only a semester of online/hybrid learning to compare results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Only a few test classes for each plugin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Resulted in some class structures provided skewed 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Project scalability will be a challenge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Code is reusable for all course logs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ITS will have to use resources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Resulted in being unable to regularly receive data from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eThink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future semesters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September – October: communication with Information technology staff and planning with project client</a:t>
            </a:r>
          </a:p>
          <a:p>
            <a:r>
              <a:rPr lang="en-US" sz="2000" dirty="0"/>
              <a:t>November: build framework for data cleaning and analysis using sample data</a:t>
            </a:r>
          </a:p>
          <a:p>
            <a:r>
              <a:rPr lang="en-US" sz="2000" dirty="0"/>
              <a:t>December – January: Work with project client, ITS, and </a:t>
            </a:r>
            <a:r>
              <a:rPr lang="en-US" sz="2000" dirty="0" err="1"/>
              <a:t>eThink</a:t>
            </a:r>
            <a:r>
              <a:rPr lang="en-US" sz="2000" dirty="0"/>
              <a:t> to gather data from previous semesters classes and from courses using new plugins in the Spring</a:t>
            </a:r>
          </a:p>
          <a:p>
            <a:r>
              <a:rPr lang="en-US" sz="2000" dirty="0"/>
              <a:t>February: Receive access to Fall logs, begin analyzing Fall classes for general student activity trends in areas requested by client</a:t>
            </a:r>
          </a:p>
        </p:txBody>
      </p:sp>
    </p:spTree>
    <p:extLst>
      <p:ext uri="{BB962C8B-B14F-4D97-AF65-F5344CB8AC3E}">
        <p14:creationId xmlns:p14="http://schemas.microsoft.com/office/powerpoint/2010/main" val="38223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March: Receive access to Spring logs from test classes, analyze plugin usage, continue analyzing Fall classes for general student activity trends in areas requested by client</a:t>
            </a:r>
          </a:p>
          <a:p>
            <a:r>
              <a:rPr lang="en-US" sz="2000" dirty="0"/>
              <a:t>April: Finalize code, presentation,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868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071-26B1-463B-8269-65D8543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5BF1-0943-4274-874E-56C6CE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Actual budget: 0.00 $ </a:t>
            </a:r>
          </a:p>
          <a:p>
            <a:pPr lvl="1"/>
            <a:r>
              <a:rPr lang="en-US" sz="1800" dirty="0"/>
              <a:t>Only using logs gathered by Moodle automatically</a:t>
            </a:r>
          </a:p>
          <a:p>
            <a:pPr lvl="1"/>
            <a:r>
              <a:rPr lang="en-US" sz="1800" dirty="0"/>
              <a:t>Logs are accessed through Saint Martin’s University information technology staff and </a:t>
            </a:r>
            <a:r>
              <a:rPr lang="en-US" sz="1800" dirty="0" err="1"/>
              <a:t>eThink</a:t>
            </a:r>
            <a:r>
              <a:rPr lang="en-US" sz="1800" dirty="0"/>
              <a:t> support</a:t>
            </a:r>
          </a:p>
          <a:p>
            <a:pPr lvl="1"/>
            <a:r>
              <a:rPr lang="en-US" sz="1800" dirty="0"/>
              <a:t>All software used was free</a:t>
            </a:r>
          </a:p>
          <a:p>
            <a:r>
              <a:rPr lang="en-US" sz="2000" dirty="0"/>
              <a:t>Potential Budget</a:t>
            </a:r>
          </a:p>
          <a:p>
            <a:pPr lvl="1"/>
            <a:r>
              <a:rPr lang="en-US" sz="1800" dirty="0"/>
              <a:t>Enterprise RStudio: $995/year</a:t>
            </a:r>
          </a:p>
          <a:p>
            <a:pPr lvl="1"/>
            <a:r>
              <a:rPr lang="en-US" sz="1800" dirty="0"/>
              <a:t>Enterprise </a:t>
            </a:r>
            <a:r>
              <a:rPr lang="en-US" sz="1800" dirty="0" err="1"/>
              <a:t>Github</a:t>
            </a:r>
            <a:r>
              <a:rPr lang="en-US" sz="1800" dirty="0"/>
              <a:t>: $21/year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7207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6157</TotalTime>
  <Words>780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Trebuchet MS</vt:lpstr>
      <vt:lpstr>Wingdings 3</vt:lpstr>
      <vt:lpstr>Facet</vt:lpstr>
      <vt:lpstr>Moodle Log Analysis  SMU Senior Project</vt:lpstr>
      <vt:lpstr>Moodle Log Analysis Introduction</vt:lpstr>
      <vt:lpstr>Project Purpose </vt:lpstr>
      <vt:lpstr>Role and Responsibility</vt:lpstr>
      <vt:lpstr>Relevant Technical and Qualitative Restraints</vt:lpstr>
      <vt:lpstr>Risks</vt:lpstr>
      <vt:lpstr>Schedule</vt:lpstr>
      <vt:lpstr>Schedule</vt:lpstr>
      <vt:lpstr>Budget</vt:lpstr>
      <vt:lpstr>Next Steps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Baker, Braden</dc:creator>
  <cp:lastModifiedBy>Baker, Braden</cp:lastModifiedBy>
  <cp:revision>91</cp:revision>
  <dcterms:created xsi:type="dcterms:W3CDTF">2020-11-25T18:10:34Z</dcterms:created>
  <dcterms:modified xsi:type="dcterms:W3CDTF">2021-05-03T03:09:24Z</dcterms:modified>
</cp:coreProperties>
</file>