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notesMasterIdLst>
    <p:notesMasterId r:id="rId14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8" r:id="rId9"/>
    <p:sldId id="269" r:id="rId10"/>
    <p:sldId id="267" r:id="rId11"/>
    <p:sldId id="270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1" d="100"/>
          <a:sy n="101" d="100"/>
        </p:scale>
        <p:origin x="-18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CC682-90BF-4B4E-BE8D-697423D0D978}" type="datetimeFigureOut">
              <a:rPr lang="en-US" smtClean="0"/>
              <a:t>3/27/13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DEFAB-362E-6346-9103-5175FA327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47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Adzuna</a:t>
            </a:r>
            <a:r>
              <a:rPr lang="en-US" dirty="0" smtClean="0"/>
              <a:t> is UK</a:t>
            </a:r>
            <a:r>
              <a:rPr lang="en-US" baseline="0" dirty="0" smtClean="0"/>
              <a:t> based advertisement aggregator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EFAB-362E-6346-9103-5175FA327C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8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EFAB-362E-6346-9103-5175FA327C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8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EFAB-362E-6346-9103-5175FA327C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8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Adzuna</a:t>
            </a:r>
            <a:r>
              <a:rPr lang="en-US" dirty="0" smtClean="0"/>
              <a:t> is UK</a:t>
            </a:r>
            <a:r>
              <a:rPr lang="en-US" baseline="0" dirty="0" smtClean="0"/>
              <a:t> based advertisement aggregator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EFAB-362E-6346-9103-5175FA327C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8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Adzuna</a:t>
            </a:r>
            <a:r>
              <a:rPr lang="en-US" dirty="0" smtClean="0"/>
              <a:t> is UK</a:t>
            </a:r>
            <a:r>
              <a:rPr lang="en-US" baseline="0" dirty="0" smtClean="0"/>
              <a:t> based advertisement aggregator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EFAB-362E-6346-9103-5175FA327C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8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EFAB-362E-6346-9103-5175FA327C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8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EFAB-362E-6346-9103-5175FA327C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8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EFAB-362E-6346-9103-5175FA327C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8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EFAB-362E-6346-9103-5175FA327C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8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EFAB-362E-6346-9103-5175FA327C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8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EFAB-362E-6346-9103-5175FA327C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8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3/27/13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3/27/13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8050" y="70063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3463" y="1742087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Adzuna</a:t>
            </a:r>
            <a:r>
              <a:rPr lang="en-US" dirty="0" smtClean="0"/>
              <a:t> Job Salary prediction Competition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Braden Simpson, Jordan 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414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463" y="1258445"/>
            <a:ext cx="6096000" cy="4664302"/>
          </a:xfrm>
        </p:spPr>
        <p:txBody>
          <a:bodyPr>
            <a:normAutofit/>
          </a:bodyPr>
          <a:lstStyle/>
          <a:p>
            <a:r>
              <a:rPr lang="en-US" dirty="0" smtClean="0"/>
              <a:t>How to interpret the data</a:t>
            </a:r>
          </a:p>
          <a:p>
            <a:pPr lvl="1"/>
            <a:r>
              <a:rPr lang="en-US" dirty="0" err="1" smtClean="0"/>
              <a:t>Binarized</a:t>
            </a:r>
            <a:r>
              <a:rPr lang="en-US" dirty="0" smtClean="0"/>
              <a:t> Attributes </a:t>
            </a:r>
          </a:p>
          <a:p>
            <a:pPr lvl="2"/>
            <a:r>
              <a:rPr lang="en-US" dirty="0" smtClean="0"/>
              <a:t>Encode the categorical attributes to a binary one-hot vector (mainly done to save space &amp; time)</a:t>
            </a:r>
          </a:p>
          <a:p>
            <a:pPr lvl="1"/>
            <a:r>
              <a:rPr lang="en-US" dirty="0" smtClean="0"/>
              <a:t>Tokenized</a:t>
            </a:r>
          </a:p>
          <a:p>
            <a:pPr lvl="2"/>
            <a:r>
              <a:rPr lang="en-US" dirty="0" smtClean="0"/>
              <a:t>Convert these (potentially large) strings to a bag of words representation.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4710"/>
            <a:ext cx="7543800" cy="914400"/>
          </a:xfrm>
        </p:spPr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4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463" y="1258445"/>
            <a:ext cx="6096000" cy="4664302"/>
          </a:xfrm>
        </p:spPr>
        <p:txBody>
          <a:bodyPr>
            <a:normAutofit/>
          </a:bodyPr>
          <a:lstStyle/>
          <a:p>
            <a:r>
              <a:rPr lang="en-US" dirty="0" smtClean="0"/>
              <a:t>Representation which uses a dictionary and simplifies full text abstracts grammar, and word order.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4710"/>
            <a:ext cx="7543800" cy="914400"/>
          </a:xfrm>
        </p:spPr>
        <p:txBody>
          <a:bodyPr/>
          <a:lstStyle/>
          <a:p>
            <a:r>
              <a:rPr lang="en-US" dirty="0" smtClean="0"/>
              <a:t>Bag-of-words</a:t>
            </a:r>
            <a:endParaRPr lang="en-US" dirty="0"/>
          </a:p>
        </p:txBody>
      </p:sp>
      <p:pic>
        <p:nvPicPr>
          <p:cNvPr id="4" name="Picture 3" descr="b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2282"/>
            <a:ext cx="9150296" cy="189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70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463" y="1258445"/>
            <a:ext cx="6096000" cy="4664302"/>
          </a:xfrm>
        </p:spPr>
        <p:txBody>
          <a:bodyPr>
            <a:normAutofit/>
          </a:bodyPr>
          <a:lstStyle/>
          <a:p>
            <a:r>
              <a:rPr lang="en-US" dirty="0" smtClean="0"/>
              <a:t>Representation which uses a dictionary and simplifies full text abstracts grammar, and word order.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4710"/>
            <a:ext cx="7543800" cy="914400"/>
          </a:xfrm>
        </p:spPr>
        <p:txBody>
          <a:bodyPr/>
          <a:lstStyle/>
          <a:p>
            <a:r>
              <a:rPr lang="en-US" dirty="0" smtClean="0"/>
              <a:t>Bag-of-words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38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463" y="1239110"/>
            <a:ext cx="6096000" cy="3657599"/>
          </a:xfrm>
        </p:spPr>
        <p:txBody>
          <a:bodyPr/>
          <a:lstStyle/>
          <a:p>
            <a:r>
              <a:rPr lang="en-US" dirty="0" err="1" smtClean="0"/>
              <a:t>Kaggle.com</a:t>
            </a:r>
            <a:r>
              <a:rPr lang="en-US" dirty="0" smtClean="0"/>
              <a:t> hosts international competitions for data science</a:t>
            </a:r>
          </a:p>
          <a:p>
            <a:r>
              <a:rPr lang="en-US" dirty="0" err="1" smtClean="0"/>
              <a:t>Adzuna</a:t>
            </a:r>
            <a:r>
              <a:rPr lang="en-US" dirty="0" smtClean="0"/>
              <a:t>, UK based advertisement website posted the challenge</a:t>
            </a:r>
          </a:p>
          <a:p>
            <a:r>
              <a:rPr lang="en-US" dirty="0" smtClean="0"/>
              <a:t>$6,000 prize to the winner</a:t>
            </a:r>
          </a:p>
          <a:p>
            <a:r>
              <a:rPr lang="en-US" dirty="0" smtClean="0"/>
              <a:t>Lots of competition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4710"/>
            <a:ext cx="7543800" cy="914400"/>
          </a:xfrm>
        </p:spPr>
        <p:txBody>
          <a:bodyPr/>
          <a:lstStyle/>
          <a:p>
            <a:r>
              <a:rPr lang="en-US" dirty="0" smtClean="0"/>
              <a:t>Competition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40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463" y="1258445"/>
            <a:ext cx="6096000" cy="3657599"/>
          </a:xfrm>
        </p:spPr>
        <p:txBody>
          <a:bodyPr/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Classifying Job Salaries from an advertisement.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4710"/>
            <a:ext cx="7543800" cy="914400"/>
          </a:xfrm>
        </p:spPr>
        <p:txBody>
          <a:bodyPr/>
          <a:lstStyle/>
          <a:p>
            <a:r>
              <a:rPr lang="en-US" dirty="0"/>
              <a:t>Salary Predictions</a:t>
            </a:r>
          </a:p>
        </p:txBody>
      </p:sp>
    </p:spTree>
    <p:extLst>
      <p:ext uri="{BB962C8B-B14F-4D97-AF65-F5344CB8AC3E}">
        <p14:creationId xmlns:p14="http://schemas.microsoft.com/office/powerpoint/2010/main" val="41025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463" y="1258445"/>
            <a:ext cx="6096000" cy="3657599"/>
          </a:xfrm>
        </p:spPr>
        <p:txBody>
          <a:bodyPr/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Classifying Job Salaries from an advertisement.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4710"/>
            <a:ext cx="7543800" cy="914400"/>
          </a:xfrm>
        </p:spPr>
        <p:txBody>
          <a:bodyPr/>
          <a:lstStyle/>
          <a:p>
            <a:r>
              <a:rPr lang="en-US" dirty="0"/>
              <a:t>Salary Predictions</a:t>
            </a:r>
          </a:p>
        </p:txBody>
      </p:sp>
      <p:pic>
        <p:nvPicPr>
          <p:cNvPr id="4" name="Picture 3" descr="Screen Shot 2013-03-27 at 11.47.2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536" y="2730054"/>
            <a:ext cx="6382928" cy="390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85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463" y="1258445"/>
            <a:ext cx="6096000" cy="4664302"/>
          </a:xfrm>
        </p:spPr>
        <p:txBody>
          <a:bodyPr>
            <a:normAutofit/>
          </a:bodyPr>
          <a:lstStyle/>
          <a:p>
            <a:r>
              <a:rPr lang="en-US" dirty="0" err="1" smtClean="0"/>
              <a:t>Adzuna</a:t>
            </a:r>
            <a:r>
              <a:rPr lang="en-US" dirty="0" smtClean="0"/>
              <a:t> offered a dataset</a:t>
            </a:r>
          </a:p>
          <a:p>
            <a:pPr lvl="1"/>
            <a:r>
              <a:rPr lang="en-US" dirty="0" err="1" smtClean="0"/>
              <a:t>Train.csv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384048" lvl="1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4710"/>
            <a:ext cx="7543800" cy="914400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15036"/>
              </p:ext>
            </p:extLst>
          </p:nvPr>
        </p:nvGraphicFramePr>
        <p:xfrm>
          <a:off x="-1" y="2419301"/>
          <a:ext cx="9144000" cy="101092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500681"/>
                <a:gridCol w="819526"/>
                <a:gridCol w="2018210"/>
                <a:gridCol w="1146293"/>
                <a:gridCol w="1198465"/>
                <a:gridCol w="1634541"/>
                <a:gridCol w="1027502"/>
                <a:gridCol w="798782"/>
              </a:tblGrid>
              <a:tr h="3971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FullDescription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Loc</a:t>
                      </a:r>
                      <a:r>
                        <a:rPr lang="en-US" dirty="0" smtClean="0"/>
                        <a:t> Raw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Loc</a:t>
                      </a:r>
                      <a:r>
                        <a:rPr lang="en-US" dirty="0" smtClean="0"/>
                        <a:t> norm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ContractType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Company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413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463" y="1258445"/>
            <a:ext cx="6096000" cy="4664302"/>
          </a:xfrm>
        </p:spPr>
        <p:txBody>
          <a:bodyPr>
            <a:normAutofit/>
          </a:bodyPr>
          <a:lstStyle/>
          <a:p>
            <a:r>
              <a:rPr lang="en-US" dirty="0" err="1" smtClean="0"/>
              <a:t>Adzuna</a:t>
            </a:r>
            <a:r>
              <a:rPr lang="en-US" dirty="0" smtClean="0"/>
              <a:t> offered a dataset</a:t>
            </a:r>
          </a:p>
          <a:p>
            <a:pPr lvl="1"/>
            <a:r>
              <a:rPr lang="en-US" dirty="0" err="1" smtClean="0"/>
              <a:t>Train.csv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Over 244,000 training instances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4710"/>
            <a:ext cx="7543800" cy="914400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444866"/>
              </p:ext>
            </p:extLst>
          </p:nvPr>
        </p:nvGraphicFramePr>
        <p:xfrm>
          <a:off x="-1" y="2419301"/>
          <a:ext cx="9144000" cy="101092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500681"/>
                <a:gridCol w="819526"/>
                <a:gridCol w="2018210"/>
                <a:gridCol w="1146293"/>
                <a:gridCol w="1198465"/>
                <a:gridCol w="1634541"/>
                <a:gridCol w="1027502"/>
                <a:gridCol w="798782"/>
              </a:tblGrid>
              <a:tr h="3971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FullDescription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Loc</a:t>
                      </a:r>
                      <a:r>
                        <a:rPr lang="en-US" dirty="0" smtClean="0"/>
                        <a:t> Raw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Loc</a:t>
                      </a:r>
                      <a:r>
                        <a:rPr lang="en-US" dirty="0" smtClean="0"/>
                        <a:t> norm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ContractType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Company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556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463" y="1258445"/>
            <a:ext cx="6096000" cy="4664302"/>
          </a:xfrm>
        </p:spPr>
        <p:txBody>
          <a:bodyPr>
            <a:normAutofit/>
          </a:bodyPr>
          <a:lstStyle/>
          <a:p>
            <a:r>
              <a:rPr lang="en-US" dirty="0" err="1" smtClean="0"/>
              <a:t>Adzuna</a:t>
            </a:r>
            <a:r>
              <a:rPr lang="en-US" dirty="0" smtClean="0"/>
              <a:t> offered a dataset</a:t>
            </a:r>
          </a:p>
          <a:p>
            <a:pPr lvl="1"/>
            <a:r>
              <a:rPr lang="en-US" dirty="0" err="1" smtClean="0"/>
              <a:t>Train.csv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Over 240,000 training instances</a:t>
            </a:r>
          </a:p>
          <a:p>
            <a:pPr lvl="1"/>
            <a:r>
              <a:rPr lang="en-US" dirty="0" smtClean="0"/>
              <a:t>Approximately 40,000 test instances</a:t>
            </a:r>
          </a:p>
          <a:p>
            <a:pPr lvl="1"/>
            <a:r>
              <a:rPr lang="en-US" dirty="0" smtClean="0"/>
              <a:t>Mostly String attributes, two very important ones, </a:t>
            </a:r>
            <a:r>
              <a:rPr lang="en-US" b="1" dirty="0" err="1" smtClean="0"/>
              <a:t>FullDescription</a:t>
            </a:r>
            <a:r>
              <a:rPr lang="en-US" dirty="0" smtClean="0"/>
              <a:t>, and </a:t>
            </a:r>
            <a:r>
              <a:rPr lang="en-US" b="1" dirty="0" smtClean="0"/>
              <a:t>Title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4710"/>
            <a:ext cx="7543800" cy="914400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856811"/>
              </p:ext>
            </p:extLst>
          </p:nvPr>
        </p:nvGraphicFramePr>
        <p:xfrm>
          <a:off x="-1" y="2419301"/>
          <a:ext cx="9144000" cy="101092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500681"/>
                <a:gridCol w="819526"/>
                <a:gridCol w="2018210"/>
                <a:gridCol w="1146293"/>
                <a:gridCol w="1198465"/>
                <a:gridCol w="1634541"/>
                <a:gridCol w="1027502"/>
                <a:gridCol w="798782"/>
              </a:tblGrid>
              <a:tr h="3971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FullDescription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Loc</a:t>
                      </a:r>
                      <a:r>
                        <a:rPr lang="en-US" dirty="0" smtClean="0"/>
                        <a:t> Raw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Loc</a:t>
                      </a:r>
                      <a:r>
                        <a:rPr lang="en-US" dirty="0" smtClean="0"/>
                        <a:t> norm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ContractType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Company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185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463" y="1258445"/>
            <a:ext cx="6096000" cy="4664302"/>
          </a:xfrm>
        </p:spPr>
        <p:txBody>
          <a:bodyPr>
            <a:normAutofit/>
          </a:bodyPr>
          <a:lstStyle/>
          <a:p>
            <a:r>
              <a:rPr lang="en-US" dirty="0" smtClean="0"/>
              <a:t>How to interpret the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4710"/>
            <a:ext cx="7543800" cy="914400"/>
          </a:xfrm>
        </p:spPr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781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463" y="1258445"/>
            <a:ext cx="6096000" cy="4664302"/>
          </a:xfrm>
        </p:spPr>
        <p:txBody>
          <a:bodyPr>
            <a:normAutofit/>
          </a:bodyPr>
          <a:lstStyle/>
          <a:p>
            <a:r>
              <a:rPr lang="en-US" dirty="0" smtClean="0"/>
              <a:t>How to interpret the data</a:t>
            </a:r>
          </a:p>
          <a:p>
            <a:pPr lvl="1"/>
            <a:r>
              <a:rPr lang="en-US" dirty="0" err="1" smtClean="0"/>
              <a:t>Binarized</a:t>
            </a:r>
            <a:r>
              <a:rPr lang="en-US" dirty="0" smtClean="0"/>
              <a:t> Attributes </a:t>
            </a:r>
          </a:p>
          <a:p>
            <a:pPr lvl="2"/>
            <a:r>
              <a:rPr lang="en-US" dirty="0" smtClean="0"/>
              <a:t>Encode the categorical attributes to a binary one-hot vector (mainly done to save space &amp; time)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4710"/>
            <a:ext cx="7543800" cy="914400"/>
          </a:xfrm>
        </p:spPr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876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466</TotalTime>
  <Words>334</Words>
  <Application>Microsoft Macintosh PowerPoint</Application>
  <PresentationFormat>On-screen Show (4:3)</PresentationFormat>
  <Paragraphs>119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Elemental</vt:lpstr>
      <vt:lpstr>Adzuna Job Salary prediction Competition</vt:lpstr>
      <vt:lpstr>Competition</vt:lpstr>
      <vt:lpstr>Salary Predictions</vt:lpstr>
      <vt:lpstr>Salary Predictions</vt:lpstr>
      <vt:lpstr>Data</vt:lpstr>
      <vt:lpstr>Data</vt:lpstr>
      <vt:lpstr>Data</vt:lpstr>
      <vt:lpstr>Data Preparation</vt:lpstr>
      <vt:lpstr>Data Preparation</vt:lpstr>
      <vt:lpstr>Data Preparation</vt:lpstr>
      <vt:lpstr>Bag-of-words</vt:lpstr>
      <vt:lpstr>Bag-of-words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Adzuna Job Salary prediction Competition</dc:title>
  <dc:creator>Braden Simpson</dc:creator>
  <cp:lastModifiedBy>Braden Simpson</cp:lastModifiedBy>
  <cp:revision>12</cp:revision>
  <dcterms:created xsi:type="dcterms:W3CDTF">2013-03-27T18:44:51Z</dcterms:created>
  <dcterms:modified xsi:type="dcterms:W3CDTF">2013-03-28T02:30:58Z</dcterms:modified>
</cp:coreProperties>
</file>