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1" d="100"/>
          <a:sy n="101" d="100"/>
        </p:scale>
        <p:origin x="-11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C682-90BF-4B4E-BE8D-697423D0D978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DEFAB-362E-6346-9103-5175FA32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3/27/13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050" y="70063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3463" y="1742087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Job Salary prediction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Braden Simpson, Jordan 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39110"/>
            <a:ext cx="6096000" cy="3657599"/>
          </a:xfrm>
        </p:spPr>
        <p:txBody>
          <a:bodyPr/>
          <a:lstStyle/>
          <a:p>
            <a:r>
              <a:rPr lang="en-US" dirty="0" err="1" smtClean="0"/>
              <a:t>Kaggle.com</a:t>
            </a:r>
            <a:r>
              <a:rPr lang="en-US" dirty="0" smtClean="0"/>
              <a:t> hosts international competitions for data science</a:t>
            </a:r>
          </a:p>
          <a:p>
            <a:r>
              <a:rPr lang="en-US" dirty="0" err="1" smtClean="0"/>
              <a:t>Adzuna</a:t>
            </a:r>
            <a:r>
              <a:rPr lang="en-US" dirty="0" smtClean="0"/>
              <a:t>, UK based advertisement website posted the challenge</a:t>
            </a:r>
          </a:p>
          <a:p>
            <a:r>
              <a:rPr lang="en-US" dirty="0" smtClean="0"/>
              <a:t>$6,000 prize to the winner</a:t>
            </a:r>
          </a:p>
          <a:p>
            <a:r>
              <a:rPr lang="en-US" dirty="0" smtClean="0"/>
              <a:t>Lots of competition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365759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Classifying Job Salaries from an advertisement.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/>
              <a:t>Salary Predictions</a:t>
            </a:r>
          </a:p>
        </p:txBody>
      </p:sp>
    </p:spTree>
    <p:extLst>
      <p:ext uri="{BB962C8B-B14F-4D97-AF65-F5344CB8AC3E}">
        <p14:creationId xmlns:p14="http://schemas.microsoft.com/office/powerpoint/2010/main" val="41025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365759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Classifying Job Salaries from an advertisement.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/>
              <a:t>Salary Predictions</a:t>
            </a:r>
          </a:p>
        </p:txBody>
      </p:sp>
      <p:pic>
        <p:nvPicPr>
          <p:cNvPr id="4" name="Picture 3" descr="Screen Shot 2013-03-27 at 11.47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36" y="2730054"/>
            <a:ext cx="6382928" cy="39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1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39</TotalTime>
  <Words>91</Words>
  <Application>Microsoft Macintosh PowerPoint</Application>
  <PresentationFormat>On-screen Show (4:3)</PresentationFormat>
  <Paragraphs>22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Adzuna Job Salary prediction Competition</vt:lpstr>
      <vt:lpstr>Competition</vt:lpstr>
      <vt:lpstr>Salary Predictions</vt:lpstr>
      <vt:lpstr>Salary Predictions</vt:lpstr>
      <vt:lpstr>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Adzuna Job Salary prediction Competition</dc:title>
  <dc:creator>Braden Simpson</dc:creator>
  <cp:lastModifiedBy>Braden Simpson</cp:lastModifiedBy>
  <cp:revision>4</cp:revision>
  <dcterms:created xsi:type="dcterms:W3CDTF">2013-03-27T18:44:51Z</dcterms:created>
  <dcterms:modified xsi:type="dcterms:W3CDTF">2013-03-27T19:24:11Z</dcterms:modified>
</cp:coreProperties>
</file>