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B8AA-BFD0-4944-A2DA-BD2467D08D0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25E6-FC88-4C1D-90A9-03D3A88AF9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45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B8AA-BFD0-4944-A2DA-BD2467D08D0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25E6-FC88-4C1D-90A9-03D3A88AF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9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B8AA-BFD0-4944-A2DA-BD2467D08D0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25E6-FC88-4C1D-90A9-03D3A88AF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6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B8AA-BFD0-4944-A2DA-BD2467D08D0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25E6-FC88-4C1D-90A9-03D3A88AF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B8AA-BFD0-4944-A2DA-BD2467D08D0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25E6-FC88-4C1D-90A9-03D3A88AF9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3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B8AA-BFD0-4944-A2DA-BD2467D08D0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25E6-FC88-4C1D-90A9-03D3A88AF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B8AA-BFD0-4944-A2DA-BD2467D08D0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25E6-FC88-4C1D-90A9-03D3A88AF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B8AA-BFD0-4944-A2DA-BD2467D08D0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25E6-FC88-4C1D-90A9-03D3A88AF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B8AA-BFD0-4944-A2DA-BD2467D08D0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25E6-FC88-4C1D-90A9-03D3A88AF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51B8AA-BFD0-4944-A2DA-BD2467D08D0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2C25E6-FC88-4C1D-90A9-03D3A88AF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5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B8AA-BFD0-4944-A2DA-BD2467D08D0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25E6-FC88-4C1D-90A9-03D3A88AF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51B8AA-BFD0-4944-A2DA-BD2467D08D0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2C25E6-FC88-4C1D-90A9-03D3A88AF9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9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onic-pi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clubprojects.org/en-GB/sonic-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382FB99-086D-419E-9504-553623CAE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145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b="1" i="1" u="sng" cap="none" dirty="0">
                <a:ln w="0"/>
              </a:rPr>
              <a:t>Sonic pi is a new kind of musical instrument, designed for creating sounds with code.</a:t>
            </a:r>
            <a:endParaRPr lang="en-US" b="1" i="1" u="sng" cap="none" dirty="0">
              <a:ln w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82F4E-BDE8-4AE4-A767-C22098685D32}"/>
              </a:ext>
            </a:extLst>
          </p:cNvPr>
          <p:cNvSpPr/>
          <p:nvPr/>
        </p:nvSpPr>
        <p:spPr>
          <a:xfrm>
            <a:off x="1524000" y="628233"/>
            <a:ext cx="9144000" cy="280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Introduction To Sonic Pi</a:t>
            </a:r>
          </a:p>
        </p:txBody>
      </p:sp>
    </p:spTree>
    <p:extLst>
      <p:ext uri="{BB962C8B-B14F-4D97-AF65-F5344CB8AC3E}">
        <p14:creationId xmlns:p14="http://schemas.microsoft.com/office/powerpoint/2010/main" val="71916485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6832-D8B1-4AB3-8897-E037E65D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16" y="212743"/>
            <a:ext cx="10058400" cy="822960"/>
          </a:xfrm>
        </p:spPr>
        <p:txBody>
          <a:bodyPr/>
          <a:lstStyle/>
          <a:p>
            <a:r>
              <a:rPr lang="en-US" b="1" u="sng" dirty="0"/>
              <a:t>How To Download And Install Sonic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46B2-DE00-482E-B5A5-B76677F63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16" y="1735205"/>
            <a:ext cx="10723420" cy="437926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-First go to this website:  </a:t>
            </a:r>
            <a:r>
              <a:rPr lang="en-US" b="1" u="sng" dirty="0">
                <a:hlinkClick r:id="rId2"/>
              </a:rPr>
              <a:t>https://sonic-pi.net/</a:t>
            </a:r>
            <a:endParaRPr lang="en-US" b="1" u="sng" dirty="0"/>
          </a:p>
          <a:p>
            <a:r>
              <a:rPr lang="en-US" dirty="0"/>
              <a:t>-Once you are on the website, scroll down a bit and you should find three pink buttons saying Windows, </a:t>
            </a:r>
            <a:r>
              <a:rPr lang="en-US" dirty="0">
                <a:solidFill>
                  <a:schemeClr val="tx1"/>
                </a:solidFill>
              </a:rPr>
              <a:t>MacOS </a:t>
            </a:r>
            <a:r>
              <a:rPr lang="en-US" dirty="0"/>
              <a:t>and Raspberry Pi</a:t>
            </a:r>
          </a:p>
          <a:p>
            <a:r>
              <a:rPr lang="en-US" dirty="0"/>
              <a:t>-Click on the button that works for your computer and it will take you to where you can download Sonic Pi</a:t>
            </a:r>
          </a:p>
          <a:p>
            <a:r>
              <a:rPr lang="en-US" dirty="0"/>
              <a:t>-If your computer is Windows, once you’ve clicked the Windows button and it’s taken you to where to download, click on the MSI Installer</a:t>
            </a:r>
          </a:p>
          <a:p>
            <a:r>
              <a:rPr lang="en-US" dirty="0"/>
              <a:t>-After clicking that it should begin to download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D2986-0D49-4B34-B60C-C68DD0B87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4505324"/>
            <a:ext cx="2643172" cy="17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08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29F5-A2CF-4E18-8C32-3F164225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30" y="381000"/>
            <a:ext cx="10058400" cy="851535"/>
          </a:xfrm>
        </p:spPr>
        <p:txBody>
          <a:bodyPr/>
          <a:lstStyle/>
          <a:p>
            <a:r>
              <a:rPr lang="en-US" b="1" u="sng" dirty="0"/>
              <a:t>Running the MSI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E353-EB5A-42D2-A82E-F19E7DA65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" y="1828800"/>
            <a:ext cx="4055745" cy="4040294"/>
          </a:xfrm>
        </p:spPr>
        <p:txBody>
          <a:bodyPr/>
          <a:lstStyle/>
          <a:p>
            <a:r>
              <a:rPr lang="en-US" dirty="0"/>
              <a:t>-Go into the downloads on your files</a:t>
            </a:r>
          </a:p>
          <a:p>
            <a:r>
              <a:rPr lang="en-US" dirty="0"/>
              <a:t>-Click on the Sonic Pi download, and then you should be able to install it.</a:t>
            </a:r>
          </a:p>
          <a:p>
            <a:r>
              <a:rPr lang="en-US" dirty="0"/>
              <a:t>-Once that has installed Sonic Pi will load up straight away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743EC-AA9C-4123-9925-CB699B296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71" t="22222" r="10624" b="19618"/>
          <a:stretch/>
        </p:blipFill>
        <p:spPr>
          <a:xfrm>
            <a:off x="4714875" y="1232535"/>
            <a:ext cx="7162801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384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638C-8D2D-47AB-972A-401C600B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8029"/>
            <a:ext cx="10058400" cy="808772"/>
          </a:xfrm>
        </p:spPr>
        <p:txBody>
          <a:bodyPr/>
          <a:lstStyle/>
          <a:p>
            <a:r>
              <a:rPr lang="en-US" b="1" u="sng" dirty="0"/>
              <a:t>The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CB2B-3433-4700-87C7-44C811FF7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45734"/>
            <a:ext cx="10515600" cy="4023360"/>
          </a:xfrm>
        </p:spPr>
        <p:txBody>
          <a:bodyPr/>
          <a:lstStyle/>
          <a:p>
            <a:r>
              <a:rPr lang="en-US" dirty="0"/>
              <a:t>-Go to this website- </a:t>
            </a:r>
            <a:r>
              <a:rPr lang="en-US" b="1" u="sng" dirty="0">
                <a:hlinkClick r:id="rId2"/>
              </a:rPr>
              <a:t>https://codeclubprojects.org/en-GB/sonic-pi/</a:t>
            </a:r>
            <a:endParaRPr lang="en-US" b="1" u="sng" dirty="0"/>
          </a:p>
          <a:p>
            <a:r>
              <a:rPr lang="en-US" dirty="0"/>
              <a:t>-Once you are on the website click on Drum Loop and then we can start the tutorial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A4D67-0929-4BD6-94AE-B0A568B2FB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10" t="27916" r="38515" b="16389"/>
          <a:stretch/>
        </p:blipFill>
        <p:spPr>
          <a:xfrm>
            <a:off x="640080" y="2780445"/>
            <a:ext cx="2798445" cy="3596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0F22CE-1504-40A4-9983-88F1D4495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2428469"/>
            <a:ext cx="5789618" cy="40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643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</TotalTime>
  <Words>201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PowerPoint Presentation</vt:lpstr>
      <vt:lpstr>How To Download And Install Sonic Pi</vt:lpstr>
      <vt:lpstr>Running the MSI</vt:lpstr>
      <vt:lpstr>The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Louisa Muir</dc:creator>
  <cp:lastModifiedBy>Louisa Muir</cp:lastModifiedBy>
  <cp:revision>8</cp:revision>
  <dcterms:created xsi:type="dcterms:W3CDTF">2018-09-21T18:23:58Z</dcterms:created>
  <dcterms:modified xsi:type="dcterms:W3CDTF">2018-09-21T20:10:56Z</dcterms:modified>
</cp:coreProperties>
</file>