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7AA4-DC99-4787-AB2A-1CB6179D1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Whitespace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A911-4A75-C5CF-0012-9AD778F2D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Tyson Bradford</a:t>
            </a:r>
          </a:p>
          <a:p>
            <a:r>
              <a:rPr lang="en-US" dirty="0"/>
              <a:t>WDD 230</a:t>
            </a:r>
          </a:p>
        </p:txBody>
      </p:sp>
    </p:spTree>
    <p:extLst>
      <p:ext uri="{BB962C8B-B14F-4D97-AF65-F5344CB8AC3E}">
        <p14:creationId xmlns:p14="http://schemas.microsoft.com/office/powerpoint/2010/main" val="31567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73CE-31F0-9A09-9898-6D539A7B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whitespace?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E459-6DAD-7AC7-36A1-B0BEEEF9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Whitespace is the gap between elements on a page</a:t>
            </a:r>
          </a:p>
          <a:p>
            <a:r>
              <a:rPr lang="en-US" dirty="0"/>
              <a:t>This doesn’t just have to be white, but whatever the background color is</a:t>
            </a:r>
          </a:p>
          <a:p>
            <a:r>
              <a:rPr lang="en-US" dirty="0"/>
              <a:t>The Church of Jesus Christ of Later-day saints website for example</a:t>
            </a:r>
          </a:p>
        </p:txBody>
      </p:sp>
    </p:spTree>
    <p:extLst>
      <p:ext uri="{BB962C8B-B14F-4D97-AF65-F5344CB8AC3E}">
        <p14:creationId xmlns:p14="http://schemas.microsoft.com/office/powerpoint/2010/main" val="10309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E7A9-4628-1B54-D05C-8BCA2672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7706-75CF-375C-27C3-17E85530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Whitespace adds a good sense of organization to the page</a:t>
            </a:r>
          </a:p>
          <a:p>
            <a:r>
              <a:rPr lang="en-US" dirty="0"/>
              <a:t>The page looks cleaner and more put together when things are evenly spaced out</a:t>
            </a:r>
          </a:p>
        </p:txBody>
      </p:sp>
    </p:spTree>
    <p:extLst>
      <p:ext uri="{BB962C8B-B14F-4D97-AF65-F5344CB8AC3E}">
        <p14:creationId xmlns:p14="http://schemas.microsoft.com/office/powerpoint/2010/main" val="348919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FB2A-2937-9034-DF59-98C6A696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6073-1508-390F-5AC9-2FF14DAA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couple different ways to create this whitespace on your page</a:t>
            </a:r>
          </a:p>
          <a:p>
            <a:r>
              <a:rPr lang="en-US" dirty="0"/>
              <a:t>When using Grid in CSS, it would be best to use Gap in-between the elements</a:t>
            </a:r>
          </a:p>
          <a:p>
            <a:r>
              <a:rPr lang="en-US" dirty="0"/>
              <a:t>Using margin and padding is a little harder to use when you are setting other ‘boundaries’</a:t>
            </a:r>
          </a:p>
          <a:p>
            <a:r>
              <a:rPr lang="en-US" dirty="0"/>
              <a:t>Example of Gap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5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73CA-AC84-DB82-C00D-027A0CF1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6E5E-A4B3-F9B3-CFAC-7952ACB7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 is another way you can do it, depending on how your site is set up</a:t>
            </a:r>
          </a:p>
          <a:p>
            <a:r>
              <a:rPr lang="en-US" dirty="0"/>
              <a:t>padding can be used on the top, bottom, right, or left</a:t>
            </a:r>
          </a:p>
          <a:p>
            <a:r>
              <a:rPr lang="en-US" dirty="0"/>
              <a:t>This will allow you to put things exactly where you need them</a:t>
            </a:r>
          </a:p>
          <a:p>
            <a:r>
              <a:rPr lang="en-US" dirty="0"/>
              <a:t>Show padding example</a:t>
            </a:r>
          </a:p>
        </p:txBody>
      </p:sp>
    </p:spTree>
    <p:extLst>
      <p:ext uri="{BB962C8B-B14F-4D97-AF65-F5344CB8AC3E}">
        <p14:creationId xmlns:p14="http://schemas.microsoft.com/office/powerpoint/2010/main" val="84384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123-81A5-90A1-AAEE-14974418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5D0E-1878-1AB6-9940-48A5C358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 and padding are really similar in my opinion, but a difference is this;</a:t>
            </a:r>
          </a:p>
          <a:p>
            <a:r>
              <a:rPr lang="en-US" dirty="0"/>
              <a:t>Margin is used to create space around elements, outside of any defined borders and </a:t>
            </a:r>
          </a:p>
          <a:p>
            <a:r>
              <a:rPr lang="en-US" dirty="0"/>
              <a:t>Padding is used to generate space around an element’s content, inside of any defined borders</a:t>
            </a:r>
          </a:p>
        </p:txBody>
      </p:sp>
    </p:spTree>
    <p:extLst>
      <p:ext uri="{BB962C8B-B14F-4D97-AF65-F5344CB8AC3E}">
        <p14:creationId xmlns:p14="http://schemas.microsoft.com/office/powerpoint/2010/main" val="298684674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300</TotalTime>
  <Words>222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Whitespace</vt:lpstr>
      <vt:lpstr>What is whitespace?</vt:lpstr>
      <vt:lpstr>Why do we need it?</vt:lpstr>
      <vt:lpstr>How to do it</vt:lpstr>
      <vt:lpstr>padding</vt:lpstr>
      <vt:lpstr>margin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Whitespace</dc:title>
  <dc:creator>bradford1141@gmail.com</dc:creator>
  <cp:lastModifiedBy>bradford1141@gmail.com</cp:lastModifiedBy>
  <cp:revision>5</cp:revision>
  <dcterms:created xsi:type="dcterms:W3CDTF">2022-05-17T15:47:12Z</dcterms:created>
  <dcterms:modified xsi:type="dcterms:W3CDTF">2022-05-17T20:51:28Z</dcterms:modified>
</cp:coreProperties>
</file>