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57" r:id="rId6"/>
    <p:sldId id="261" r:id="rId7"/>
    <p:sldId id="260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52A9-BD4A-42F1-8C86-64CD6C5F5E6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E182-0A8B-4584-896D-7FAE85B0B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Bradventure</a:t>
            </a:r>
            <a:r>
              <a:rPr lang="en-US" dirty="0" smtClean="0"/>
              <a:t> Conceptual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Tiered weaponry based on rareness roll</a:t>
            </a:r>
          </a:p>
          <a:p>
            <a:pPr lvl="1"/>
            <a:r>
              <a:rPr lang="en-US" dirty="0" smtClean="0"/>
              <a:t>6 tiers</a:t>
            </a:r>
          </a:p>
          <a:p>
            <a:pPr lvl="1"/>
            <a:r>
              <a:rPr lang="en-US" dirty="0" smtClean="0"/>
              <a:t>Rareness adjusters based on character level for progression</a:t>
            </a:r>
          </a:p>
        </p:txBody>
      </p:sp>
    </p:spTree>
    <p:extLst>
      <p:ext uri="{BB962C8B-B14F-4D97-AF65-F5344CB8AC3E}">
        <p14:creationId xmlns:p14="http://schemas.microsoft.com/office/powerpoint/2010/main" val="96528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err="1" smtClean="0"/>
              <a:t>af</a:t>
            </a:r>
            <a:r>
              <a:rPr lang="en-US" dirty="0" smtClean="0"/>
              <a:t>, </a:t>
            </a:r>
            <a:r>
              <a:rPr lang="en-US" dirty="0" err="1" smtClean="0"/>
              <a:t>prally</a:t>
            </a:r>
            <a:r>
              <a:rPr lang="en-US" dirty="0" smtClean="0"/>
              <a:t>?</a:t>
            </a:r>
          </a:p>
          <a:p>
            <a:r>
              <a:rPr lang="en-US" dirty="0" smtClean="0"/>
              <a:t>Get rewards to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Nodal map to instance discrete levels</a:t>
            </a:r>
          </a:p>
          <a:p>
            <a:pPr lvl="1"/>
            <a:r>
              <a:rPr lang="en-US" dirty="0" smtClean="0"/>
              <a:t>Scripted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Town checkpoints to store goods, upgrade, refit gear, sell, etc.</a:t>
            </a:r>
          </a:p>
          <a:p>
            <a:r>
              <a:rPr lang="en-US" dirty="0" smtClean="0"/>
              <a:t>Progress through nodes – rewards for progression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Action RPG style</a:t>
            </a:r>
          </a:p>
          <a:p>
            <a:pPr lvl="1"/>
            <a:r>
              <a:rPr lang="en-US" dirty="0" smtClean="0"/>
              <a:t>WASD movement w/ mouse manipulated camera</a:t>
            </a:r>
          </a:p>
          <a:p>
            <a:pPr lvl="1"/>
            <a:r>
              <a:rPr lang="en-US" dirty="0" smtClean="0"/>
              <a:t>Mouse click or wow-style option for movement</a:t>
            </a:r>
          </a:p>
          <a:p>
            <a:r>
              <a:rPr lang="en-US" dirty="0" smtClean="0"/>
              <a:t>Targeting-range check skill bar combat</a:t>
            </a:r>
          </a:p>
          <a:p>
            <a:r>
              <a:rPr lang="en-US" dirty="0" smtClean="0"/>
              <a:t>Item based progression</a:t>
            </a:r>
          </a:p>
          <a:p>
            <a:pPr lvl="1"/>
            <a:r>
              <a:rPr lang="en-US" dirty="0" smtClean="0"/>
              <a:t>Attribute based equipment qualifications</a:t>
            </a:r>
          </a:p>
          <a:p>
            <a:r>
              <a:rPr lang="en-US" dirty="0" smtClean="0"/>
              <a:t>Nodal map with procedural aspects for long term progression</a:t>
            </a:r>
          </a:p>
          <a:p>
            <a:r>
              <a:rPr lang="en-US" dirty="0" smtClean="0"/>
              <a:t>Easy system for adding new items, nodes/levels, quests, </a:t>
            </a:r>
            <a:r>
              <a:rPr lang="en-US" dirty="0" err="1" smtClean="0"/>
              <a:t>npcs</a:t>
            </a:r>
            <a:r>
              <a:rPr lang="en-US" dirty="0" smtClean="0"/>
              <a:t>, enemies, items.  Customizable with little coding (for younger people to engage game design)</a:t>
            </a:r>
          </a:p>
        </p:txBody>
      </p:sp>
    </p:spTree>
    <p:extLst>
      <p:ext uri="{BB962C8B-B14F-4D97-AF65-F5344CB8AC3E}">
        <p14:creationId xmlns:p14="http://schemas.microsoft.com/office/powerpoint/2010/main" val="93967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 bar combat</a:t>
            </a:r>
          </a:p>
          <a:p>
            <a:pPr lvl="1"/>
            <a:r>
              <a:rPr lang="en-US" dirty="0" smtClean="0"/>
              <a:t>1-3 physical (skills derived from the equipped weapon/armor)</a:t>
            </a:r>
          </a:p>
          <a:p>
            <a:pPr lvl="1"/>
            <a:r>
              <a:rPr lang="en-US" dirty="0" smtClean="0"/>
              <a:t>4-6 magic (skills derived from the equipped magic items/armor)</a:t>
            </a:r>
          </a:p>
          <a:p>
            <a:pPr lvl="1"/>
            <a:r>
              <a:rPr lang="en-US" dirty="0" smtClean="0"/>
              <a:t>7,8 Item (skills derived from inventory items like potions)</a:t>
            </a:r>
          </a:p>
          <a:p>
            <a:pPr lvl="1"/>
            <a:r>
              <a:rPr lang="en-US" dirty="0" smtClean="0"/>
              <a:t>9,0 Special (skills derived from inventory items like tools)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PC/NPC base stats</a:t>
            </a:r>
          </a:p>
          <a:p>
            <a:pPr lvl="1"/>
            <a:r>
              <a:rPr lang="en-US" dirty="0" smtClean="0"/>
              <a:t>Toughness (basic HP)</a:t>
            </a:r>
          </a:p>
          <a:p>
            <a:pPr lvl="1"/>
            <a:r>
              <a:rPr lang="en-US" dirty="0" smtClean="0"/>
              <a:t>Stamina (basic physical resource)</a:t>
            </a:r>
          </a:p>
          <a:p>
            <a:pPr lvl="1"/>
            <a:r>
              <a:rPr lang="en-US" dirty="0" smtClean="0"/>
              <a:t>Resolve (basic magic resource)</a:t>
            </a:r>
          </a:p>
          <a:p>
            <a:pPr lvl="1"/>
            <a:r>
              <a:rPr lang="en-US" dirty="0" smtClean="0"/>
              <a:t>Armor (damage reduction/additional HP/physical “shield”)</a:t>
            </a:r>
          </a:p>
          <a:p>
            <a:pPr lvl="1"/>
            <a:r>
              <a:rPr lang="en-US" dirty="0" smtClean="0"/>
              <a:t>Poise (resolve damage reduction/resolve “shield”)</a:t>
            </a:r>
          </a:p>
          <a:p>
            <a:r>
              <a:rPr lang="en-US" dirty="0" smtClean="0"/>
              <a:t>PC/NPC combat/base stats</a:t>
            </a:r>
          </a:p>
          <a:p>
            <a:pPr lvl="1"/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Agility</a:t>
            </a:r>
          </a:p>
          <a:p>
            <a:pPr lvl="1"/>
            <a:r>
              <a:rPr lang="en-US" dirty="0" smtClean="0"/>
              <a:t>Intelligence</a:t>
            </a:r>
          </a:p>
          <a:p>
            <a:r>
              <a:rPr lang="en-US" dirty="0" smtClean="0"/>
              <a:t>PC/NPC combat/calculated stats</a:t>
            </a:r>
          </a:p>
          <a:p>
            <a:pPr lvl="1"/>
            <a:r>
              <a:rPr lang="en-US" dirty="0" smtClean="0"/>
              <a:t>Defense rating f(armor,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agi</a:t>
            </a:r>
            <a:r>
              <a:rPr lang="en-US" dirty="0" smtClean="0"/>
              <a:t>, poise?, armor stats)</a:t>
            </a:r>
          </a:p>
          <a:p>
            <a:pPr lvl="1"/>
            <a:r>
              <a:rPr lang="en-US" dirty="0" smtClean="0"/>
              <a:t>Attack rating f(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agi</a:t>
            </a:r>
            <a:r>
              <a:rPr lang="en-US" dirty="0" smtClean="0"/>
              <a:t>, weapon stats)</a:t>
            </a:r>
          </a:p>
          <a:p>
            <a:pPr lvl="1"/>
            <a:r>
              <a:rPr lang="en-US" dirty="0" smtClean="0"/>
              <a:t>Mental fortitude f(</a:t>
            </a:r>
            <a:r>
              <a:rPr lang="en-US" dirty="0" err="1" smtClean="0"/>
              <a:t>int</a:t>
            </a:r>
            <a:r>
              <a:rPr lang="en-US" dirty="0" smtClean="0"/>
              <a:t>, poise, resolve??, magic stats, armor stats)</a:t>
            </a:r>
          </a:p>
          <a:p>
            <a:pPr lvl="1"/>
            <a:r>
              <a:rPr lang="en-US" dirty="0" smtClean="0"/>
              <a:t>Magic attack rating f(</a:t>
            </a:r>
            <a:r>
              <a:rPr lang="en-US" dirty="0" err="1" smtClean="0"/>
              <a:t>int</a:t>
            </a:r>
            <a:r>
              <a:rPr lang="en-US" dirty="0" smtClean="0"/>
              <a:t>, poise, spell/magic stats)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5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Weapons/Items Based Skill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weapon types/weapons allow for different skills in skill bar</a:t>
            </a:r>
          </a:p>
          <a:p>
            <a:r>
              <a:rPr lang="en-US" dirty="0" smtClean="0"/>
              <a:t>Different weapon types provide different damage calculations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Sword – “slashing” damage </a:t>
            </a:r>
            <a:r>
              <a:rPr lang="en-US" dirty="0" err="1" smtClean="0"/>
              <a:t>calc</a:t>
            </a:r>
            <a:r>
              <a:rPr lang="en-US" dirty="0" smtClean="0"/>
              <a:t>, skills:  thrust, slash, pommel</a:t>
            </a:r>
          </a:p>
          <a:p>
            <a:pPr lvl="1"/>
            <a:r>
              <a:rPr lang="en-US" dirty="0" smtClean="0"/>
              <a:t>Mace – “crushing” damage </a:t>
            </a:r>
            <a:r>
              <a:rPr lang="en-US" dirty="0" err="1" smtClean="0"/>
              <a:t>calc</a:t>
            </a:r>
            <a:r>
              <a:rPr lang="en-US" dirty="0" smtClean="0"/>
              <a:t>, skills:  swing, overhead smash, ground slam</a:t>
            </a:r>
          </a:p>
          <a:p>
            <a:pPr lvl="1"/>
            <a:r>
              <a:rPr lang="en-US" dirty="0" smtClean="0"/>
              <a:t>Axe – “hacking” damage </a:t>
            </a:r>
            <a:r>
              <a:rPr lang="en-US" dirty="0" err="1" smtClean="0"/>
              <a:t>calc</a:t>
            </a:r>
            <a:r>
              <a:rPr lang="en-US" dirty="0" smtClean="0"/>
              <a:t>, skills:  hack, bash, throw</a:t>
            </a:r>
          </a:p>
          <a:p>
            <a:pPr lvl="1"/>
            <a:r>
              <a:rPr lang="en-US" dirty="0" smtClean="0"/>
              <a:t>Spear – “Piercing” damage </a:t>
            </a:r>
            <a:r>
              <a:rPr lang="en-US" dirty="0" err="1" smtClean="0"/>
              <a:t>calc</a:t>
            </a:r>
            <a:r>
              <a:rPr lang="en-US" dirty="0" smtClean="0"/>
              <a:t>, skills:  thrust, throw, feint</a:t>
            </a:r>
          </a:p>
          <a:p>
            <a:pPr lvl="1"/>
            <a:r>
              <a:rPr lang="en-US" dirty="0" smtClean="0"/>
              <a:t>Bow – “Piercing” damage </a:t>
            </a:r>
            <a:r>
              <a:rPr lang="en-US" dirty="0" err="1" smtClean="0"/>
              <a:t>calc</a:t>
            </a:r>
            <a:r>
              <a:rPr lang="en-US" dirty="0" smtClean="0"/>
              <a:t>, skills:  loose, rain, rapid fire</a:t>
            </a:r>
          </a:p>
          <a:p>
            <a:r>
              <a:rPr lang="en-US" dirty="0" smtClean="0"/>
              <a:t>Parallel for magic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94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categories/scales</a:t>
            </a:r>
          </a:p>
          <a:p>
            <a:pPr lvl="1"/>
            <a:r>
              <a:rPr lang="en-US" dirty="0" smtClean="0"/>
              <a:t>Hordes (hero scales to the horde)</a:t>
            </a:r>
          </a:p>
          <a:p>
            <a:pPr lvl="1"/>
            <a:r>
              <a:rPr lang="en-US" dirty="0" smtClean="0"/>
              <a:t>Peers (hero scales to individuals)</a:t>
            </a:r>
          </a:p>
          <a:p>
            <a:pPr lvl="1"/>
            <a:r>
              <a:rPr lang="en-US" dirty="0" smtClean="0"/>
              <a:t>Elites/Bosses (hero requires AI help)</a:t>
            </a:r>
          </a:p>
          <a:p>
            <a:r>
              <a:rPr lang="en-US" dirty="0" smtClean="0"/>
              <a:t>Loot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0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slots by item type</a:t>
            </a:r>
            <a:endParaRPr lang="en-US" dirty="0"/>
          </a:p>
          <a:p>
            <a:r>
              <a:rPr lang="en-US" dirty="0" smtClean="0"/>
              <a:t>Potion pocket/UI</a:t>
            </a:r>
          </a:p>
          <a:p>
            <a:r>
              <a:rPr lang="en-US" dirty="0" smtClean="0"/>
              <a:t>Tools pocket/UI</a:t>
            </a:r>
          </a:p>
          <a:p>
            <a:r>
              <a:rPr lang="en-US" dirty="0" smtClean="0"/>
              <a:t>Gear plans/parts pocket/UI (used to create new gear)</a:t>
            </a:r>
          </a:p>
        </p:txBody>
      </p:sp>
    </p:spTree>
    <p:extLst>
      <p:ext uri="{BB962C8B-B14F-4D97-AF65-F5344CB8AC3E}">
        <p14:creationId xmlns:p14="http://schemas.microsoft.com/office/powerpoint/2010/main" val="18293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item swapping in situ, can only carry what you need/can use</a:t>
            </a:r>
          </a:p>
          <a:p>
            <a:pPr lvl="1"/>
            <a:r>
              <a:rPr lang="en-US" dirty="0" smtClean="0"/>
              <a:t>Option for “mule” to carry different armor/gear sets???</a:t>
            </a:r>
          </a:p>
          <a:p>
            <a:r>
              <a:rPr lang="en-US" dirty="0" smtClean="0"/>
              <a:t>“realistic” set of gear</a:t>
            </a:r>
          </a:p>
          <a:p>
            <a:pPr lvl="1"/>
            <a:r>
              <a:rPr lang="en-US" dirty="0" smtClean="0"/>
              <a:t>1 set of armor: helm, upper armor, gauntlets, lower armor, boots</a:t>
            </a:r>
          </a:p>
          <a:p>
            <a:pPr lvl="1"/>
            <a:r>
              <a:rPr lang="en-US" dirty="0" smtClean="0"/>
              <a:t>1 set of main weaponry:  sword/shield, 2h weapon, sword/dagger, magic staff</a:t>
            </a:r>
          </a:p>
          <a:p>
            <a:pPr lvl="1"/>
            <a:r>
              <a:rPr lang="en-US" dirty="0" smtClean="0"/>
              <a:t>1 set of ranged weaponry:  bow, crossbow, magic wand</a:t>
            </a:r>
          </a:p>
          <a:p>
            <a:pPr lvl="1"/>
            <a:r>
              <a:rPr lang="en-US" dirty="0" smtClean="0"/>
              <a:t>1 magic item:  </a:t>
            </a:r>
            <a:r>
              <a:rPr lang="en-US" dirty="0" err="1" smtClean="0"/>
              <a:t>spellbook</a:t>
            </a:r>
            <a:r>
              <a:rPr lang="en-US" dirty="0" smtClean="0"/>
              <a:t>, trinket, orb</a:t>
            </a:r>
          </a:p>
        </p:txBody>
      </p:sp>
    </p:spTree>
    <p:extLst>
      <p:ext uri="{BB962C8B-B14F-4D97-AF65-F5344CB8AC3E}">
        <p14:creationId xmlns:p14="http://schemas.microsoft.com/office/powerpoint/2010/main" val="57397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Leveling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Leveling allows for increased base stats to define item/weapon usage</a:t>
            </a:r>
          </a:p>
          <a:p>
            <a:r>
              <a:rPr lang="en-US" dirty="0" smtClean="0"/>
              <a:t>Includes feats/specializations</a:t>
            </a:r>
          </a:p>
          <a:p>
            <a:pPr lvl="1"/>
            <a:r>
              <a:rPr lang="en-US" dirty="0" smtClean="0"/>
              <a:t>Specialize with tools to gain better options for usage</a:t>
            </a:r>
          </a:p>
          <a:p>
            <a:pPr lvl="1"/>
            <a:r>
              <a:rPr lang="en-US" dirty="0" smtClean="0"/>
              <a:t>Specialize in certain combat aspects to add modifiers change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0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Bradventure Conceptual Notes</vt:lpstr>
      <vt:lpstr>Overview</vt:lpstr>
      <vt:lpstr>Combat</vt:lpstr>
      <vt:lpstr>Combat Calculations</vt:lpstr>
      <vt:lpstr>Weapons/Items Based Skill System</vt:lpstr>
      <vt:lpstr>Enemy System</vt:lpstr>
      <vt:lpstr>Inventory System</vt:lpstr>
      <vt:lpstr>Equipment System</vt:lpstr>
      <vt:lpstr>Character Leveling System</vt:lpstr>
      <vt:lpstr>Weapon System</vt:lpstr>
      <vt:lpstr>Quest System</vt:lpstr>
      <vt:lpstr>World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Bradventure Conceptual Mechanics Outline</dc:title>
  <dc:creator>Bradford, Mark J</dc:creator>
  <cp:lastModifiedBy>Bradford, Mark J</cp:lastModifiedBy>
  <cp:revision>12</cp:revision>
  <dcterms:created xsi:type="dcterms:W3CDTF">2017-08-29T16:25:08Z</dcterms:created>
  <dcterms:modified xsi:type="dcterms:W3CDTF">2017-08-29T17:07:45Z</dcterms:modified>
</cp:coreProperties>
</file>