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156" r:id="rId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0" roundtripDataSignature="AMtx7mh2GsPZzwgmj0ICQeZO52ZYci94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35" d="100"/>
          <a:sy n="135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104" Type="http://schemas.openxmlformats.org/officeDocument/2006/relationships/tableStyles" Target="tableStyles.xml"/><Relationship Id="rId10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02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10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6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17" name="Google Shape;17;p4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ctrTitle"/>
          </p:nvPr>
        </p:nvSpPr>
        <p:spPr>
          <a:xfrm>
            <a:off x="1143000" y="892099"/>
            <a:ext cx="6858000" cy="180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750"/>
              <a:buFont typeface="Trebuchet MS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126"/>
              <a:buNone/>
              <a:defRPr sz="1126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623888" y="1424785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629842" y="2087566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29156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29156" y="2087566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Helvetica" pitchFamily="2" charset="0"/>
              </a:defRPr>
            </a:lvl1pPr>
            <a:lvl2pPr marL="914400" lvl="1" indent="-3619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2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 rot="5400000">
            <a:off x="2477699" y="-1411258"/>
            <a:ext cx="4188246" cy="892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6" name="Google Shape;56;p5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 rot="5400000">
            <a:off x="5107915" y="1740033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 rot="5400000">
            <a:off x="1107419" y="-174492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rgbClr val="002F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000476" y="177254"/>
            <a:ext cx="997802" cy="613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1800" dirty="0"/>
              <a:t>Wireless for the Internet of Things</a:t>
            </a:r>
            <a:br>
              <a:rPr lang="en-US" sz="1800" dirty="0"/>
            </a:br>
            <a:br>
              <a:rPr lang="en-US" sz="3200" b="1" dirty="0">
                <a:solidFill>
                  <a:schemeClr val="dk1"/>
                </a:solidFill>
              </a:rPr>
            </a:br>
            <a:r>
              <a:rPr lang="en-US" sz="3200" b="1" dirty="0">
                <a:solidFill>
                  <a:schemeClr val="dk1"/>
                </a:solidFill>
              </a:rPr>
              <a:t>Lab 1 - </a:t>
            </a:r>
            <a:r>
              <a:rPr lang="en-US" sz="3600" dirty="0">
                <a:solidFill>
                  <a:schemeClr val="tx1"/>
                </a:solidFill>
              </a:rPr>
              <a:t>Wireshark Lab</a:t>
            </a:r>
            <a:endParaRPr sz="6000" b="1" i="1" dirty="0">
              <a:solidFill>
                <a:schemeClr val="tx1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43000" y="3916098"/>
            <a:ext cx="157192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CS/ECE 4501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Spring 2023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UVA</a:t>
            </a:r>
            <a:endParaRPr sz="1600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29EA3-483E-FE1B-54A1-F9E4AFA8BBBD}"/>
              </a:ext>
            </a:extLst>
          </p:cNvPr>
          <p:cNvSpPr txBox="1"/>
          <p:nvPr/>
        </p:nvSpPr>
        <p:spPr>
          <a:xfrm>
            <a:off x="7726319" y="5496091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Pannuto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Ghena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Campbell]</a:t>
            </a:r>
          </a:p>
        </p:txBody>
      </p:sp>
      <p:sp>
        <p:nvSpPr>
          <p:cNvPr id="3" name="Up Ribbon 2">
            <a:extLst>
              <a:ext uri="{FF2B5EF4-FFF2-40B4-BE49-F238E27FC236}">
                <a16:creationId xmlns:a16="http://schemas.microsoft.com/office/drawing/2014/main" id="{EB73E872-D44A-FDEA-10D0-0CA46EA46310}"/>
              </a:ext>
            </a:extLst>
          </p:cNvPr>
          <p:cNvSpPr/>
          <p:nvPr/>
        </p:nvSpPr>
        <p:spPr>
          <a:xfrm>
            <a:off x="3271101" y="3154491"/>
            <a:ext cx="5250730" cy="2092750"/>
          </a:xfrm>
          <a:prstGeom prst="ribbon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While we get started, take the quiz on canvas!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</a:pPr>
            <a:r>
              <a:rPr lang="en-US" dirty="0"/>
              <a:t>Today’s Lab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Everything linked from the modules tab on canvas</a:t>
            </a:r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Helvetica" pitchFamily="2" charset="0"/>
              </a:rPr>
              <a:t>Fill in the post lab report</a:t>
            </a:r>
            <a:r>
              <a:rPr lang="en-US" sz="2000" dirty="0"/>
              <a:t> from the assignment</a:t>
            </a:r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You are submitting individually, but you are welcome to work with your neighbors!</a:t>
            </a:r>
            <a:endParaRPr lang="en-US" sz="2000" dirty="0">
              <a:latin typeface="Helvetica" pitchFamily="2" charset="0"/>
            </a:endParaRPr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CIe WIFI Adapter Card with Bluetooth | GLOTRENDS">
            <a:extLst>
              <a:ext uri="{FF2B5EF4-FFF2-40B4-BE49-F238E27FC236}">
                <a16:creationId xmlns:a16="http://schemas.microsoft.com/office/drawing/2014/main" id="{5E3A7746-D59A-776E-BF34-9A9C59AE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45" y="2085238"/>
            <a:ext cx="1339785" cy="133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CF1FD-9A87-2C4F-76C8-CFDB38D8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39A5-7D45-FE8C-8BB2-27A6960FBC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0F19D3EB-38BA-B366-EB54-DB2DD2B9A5EB}"/>
              </a:ext>
            </a:extLst>
          </p:cNvPr>
          <p:cNvSpPr/>
          <p:nvPr/>
        </p:nvSpPr>
        <p:spPr>
          <a:xfrm>
            <a:off x="1762812" y="1789315"/>
            <a:ext cx="603316" cy="29592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A33B40A-1784-4625-6832-4DA809C4DB6E}"/>
              </a:ext>
            </a:extLst>
          </p:cNvPr>
          <p:cNvSpPr/>
          <p:nvPr/>
        </p:nvSpPr>
        <p:spPr>
          <a:xfrm>
            <a:off x="1654404" y="1641353"/>
            <a:ext cx="820132" cy="29592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999E404-D7BE-11EA-8AEF-BA3A5EEEFD83}"/>
              </a:ext>
            </a:extLst>
          </p:cNvPr>
          <p:cNvSpPr/>
          <p:nvPr/>
        </p:nvSpPr>
        <p:spPr>
          <a:xfrm>
            <a:off x="1563672" y="1493391"/>
            <a:ext cx="990992" cy="29592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F5833B-57A6-B0D9-4487-6A9FA04521C3}"/>
              </a:ext>
            </a:extLst>
          </p:cNvPr>
          <p:cNvCxnSpPr>
            <a:cxnSpLocks/>
          </p:cNvCxnSpPr>
          <p:nvPr/>
        </p:nvCxnSpPr>
        <p:spPr>
          <a:xfrm>
            <a:off x="2667786" y="3203336"/>
            <a:ext cx="754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arch">
            <a:extLst>
              <a:ext uri="{FF2B5EF4-FFF2-40B4-BE49-F238E27FC236}">
                <a16:creationId xmlns:a16="http://schemas.microsoft.com/office/drawing/2014/main" id="{835B6554-B6C0-04B5-9FF8-E00F6481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93" y="1588416"/>
            <a:ext cx="2658025" cy="253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E5D4E9-C731-E7CF-73BA-6B6CF49ACE55}"/>
              </a:ext>
            </a:extLst>
          </p:cNvPr>
          <p:cNvCxnSpPr/>
          <p:nvPr/>
        </p:nvCxnSpPr>
        <p:spPr>
          <a:xfrm flipH="1">
            <a:off x="4317476" y="1641352"/>
            <a:ext cx="772998" cy="826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3B037C-EEE7-5C6C-476D-837C89108A5F}"/>
              </a:ext>
            </a:extLst>
          </p:cNvPr>
          <p:cNvCxnSpPr/>
          <p:nvPr/>
        </p:nvCxnSpPr>
        <p:spPr>
          <a:xfrm flipH="1" flipV="1">
            <a:off x="4185501" y="3127922"/>
            <a:ext cx="815992" cy="99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Magnifying Glass PNG Images Transparent Free Download | PNGMart">
            <a:extLst>
              <a:ext uri="{FF2B5EF4-FFF2-40B4-BE49-F238E27FC236}">
                <a16:creationId xmlns:a16="http://schemas.microsoft.com/office/drawing/2014/main" id="{191F639E-D316-022A-C4B5-0ED120412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83" y="3010959"/>
            <a:ext cx="828970" cy="110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Magnifying Glass PNG Images Transparent Free Download | PNGMart">
            <a:extLst>
              <a:ext uri="{FF2B5EF4-FFF2-40B4-BE49-F238E27FC236}">
                <a16:creationId xmlns:a16="http://schemas.microsoft.com/office/drawing/2014/main" id="{1F9E5F28-9EE6-375E-62CC-70003960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06" y="2631835"/>
            <a:ext cx="828970" cy="110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TF Guide: Overpass 2 - Hacked - JO's USB">
            <a:extLst>
              <a:ext uri="{FF2B5EF4-FFF2-40B4-BE49-F238E27FC236}">
                <a16:creationId xmlns:a16="http://schemas.microsoft.com/office/drawing/2014/main" id="{E6E044B5-5A1C-9ECA-03B2-FC848BA8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9" y="4534242"/>
            <a:ext cx="1800520" cy="4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82FB53-94C9-D7D3-DFD1-B6A14BCA6ED1}"/>
              </a:ext>
            </a:extLst>
          </p:cNvPr>
          <p:cNvCxnSpPr>
            <a:cxnSpLocks/>
          </p:cNvCxnSpPr>
          <p:nvPr/>
        </p:nvCxnSpPr>
        <p:spPr>
          <a:xfrm flipV="1">
            <a:off x="6730394" y="3632418"/>
            <a:ext cx="193874" cy="929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33BA5F-6F40-E60D-BDCA-5731BA5164B8}"/>
              </a:ext>
            </a:extLst>
          </p:cNvPr>
          <p:cNvCxnSpPr>
            <a:cxnSpLocks/>
          </p:cNvCxnSpPr>
          <p:nvPr/>
        </p:nvCxnSpPr>
        <p:spPr>
          <a:xfrm flipH="1" flipV="1">
            <a:off x="5570452" y="3272204"/>
            <a:ext cx="500386" cy="1262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uy Surface Laptop 4 for Business (Specs, Ports, Price, 13.5&quot; or 15&quot;) -  Microsoft Store">
            <a:extLst>
              <a:ext uri="{FF2B5EF4-FFF2-40B4-BE49-F238E27FC236}">
                <a16:creationId xmlns:a16="http://schemas.microsoft.com/office/drawing/2014/main" id="{0F96BD61-B7B2-E8D0-F4F5-3DFC83784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58"/>
          <a:stretch/>
        </p:blipFill>
        <p:spPr bwMode="auto">
          <a:xfrm>
            <a:off x="3031743" y="2224523"/>
            <a:ext cx="1895361" cy="126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EE378E-B7AA-29DB-EDA6-6FAEF8504396}"/>
              </a:ext>
            </a:extLst>
          </p:cNvPr>
          <p:cNvSpPr txBox="1"/>
          <p:nvPr/>
        </p:nvSpPr>
        <p:spPr>
          <a:xfrm>
            <a:off x="7767687" y="158841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F8A1FD-3211-3904-ACAF-93FBAA70C92C}"/>
              </a:ext>
            </a:extLst>
          </p:cNvPr>
          <p:cNvSpPr txBox="1"/>
          <p:nvPr/>
        </p:nvSpPr>
        <p:spPr>
          <a:xfrm>
            <a:off x="7809224" y="3846396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BC991-506A-4487-E26E-275216CB563F}"/>
              </a:ext>
            </a:extLst>
          </p:cNvPr>
          <p:cNvSpPr txBox="1"/>
          <p:nvPr/>
        </p:nvSpPr>
        <p:spPr>
          <a:xfrm>
            <a:off x="7797231" y="270361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486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80</Words>
  <Application>Microsoft Macintosh PowerPoint</Application>
  <PresentationFormat>On-screen Show (16:10)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Helvetica Neue</vt:lpstr>
      <vt:lpstr>Trebuchet MS</vt:lpstr>
      <vt:lpstr>Office Theme</vt:lpstr>
      <vt:lpstr>Wireless for the Internet of Things  Lab 1 - Wireshark Lab</vt:lpstr>
      <vt:lpstr>Today’s Lab</vt:lpstr>
      <vt:lpstr>Wireshark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for the Internet of Things</dc:title>
  <dc:subject/>
  <dc:creator/>
  <cp:keywords/>
  <dc:description/>
  <cp:lastModifiedBy>Campbell, Brad (bjc8c)</cp:lastModifiedBy>
  <cp:revision>15</cp:revision>
  <dcterms:created xsi:type="dcterms:W3CDTF">2015-09-15T19:03:29Z</dcterms:created>
  <dcterms:modified xsi:type="dcterms:W3CDTF">2023-01-25T15:42:45Z</dcterms:modified>
  <cp:category/>
</cp:coreProperties>
</file>