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19" d="100"/>
          <a:sy n="11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5200-5731-AF8D-4CED-50ACB9EEC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9E96C-4F85-B012-EB32-510AD2DD7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B9736-8303-24C8-5FFB-1B02D232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3A25-F431-C54D-9E7F-95613AE59F37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2B5D0-B511-0148-8FB7-116D3900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1F0B7-4851-8C34-86C3-3229CCD7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8109-CEBA-3648-A9D7-20AAFDA0C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2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A8B7-ABE4-C18E-C817-DDB0D32F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9B00C-0B0B-7241-4E07-F96C3B59F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7801E-B213-012A-F4BA-AA1847EF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3A25-F431-C54D-9E7F-95613AE59F37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297F3-D3B7-5564-40BD-0564B888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C8743-F964-5DDD-1B51-2A64F20B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8109-CEBA-3648-A9D7-20AAFDA0C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1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6144D-C7F2-8293-1082-223F2DA22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08CA2-60F4-AEC2-C026-94B4EE1DF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F7BE1-9E1A-492F-2C6E-48B891D5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3A25-F431-C54D-9E7F-95613AE59F37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C2502-FB6A-A313-7580-C01ECE05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BB371-6D88-192D-2F69-3533AE6E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8109-CEBA-3648-A9D7-20AAFDA0C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E01B-B6E0-B055-B9DD-E1BF687C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A9A9D-779E-2992-B90C-63F8A5986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2CBF7-191D-0C61-B689-5404A9CC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3A25-F431-C54D-9E7F-95613AE59F37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E6985-0F75-A9DA-1CE6-C748A3B7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638C3-152E-08B4-1D22-9AD65643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8109-CEBA-3648-A9D7-20AAFDA0C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0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5B33-EF65-69E9-4525-F8CD068F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D910-D917-8189-29F5-B4E7AEB41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BE508-C1C3-0AFC-37BC-E9466B8E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3A25-F431-C54D-9E7F-95613AE59F37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717E-1158-8F21-D25F-27135C40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9598-1EAC-A92F-0BF1-C0ABB022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8109-CEBA-3648-A9D7-20AAFDA0C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4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8842-DA97-52F0-2C0A-9188494B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59ED-7900-DE64-6DA5-B5E0519E9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5F74D-98FC-369C-CF26-A90D3F578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E1612-F6A8-06CC-205D-70A42A3B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3A25-F431-C54D-9E7F-95613AE59F37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B6A97-5BF1-DCA3-DBA1-7548154E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3F035-B1AF-8B44-08F6-22242CC0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8109-CEBA-3648-A9D7-20AAFDA0C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9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B7ED-E366-9ABC-3C11-32A57E53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79A0E-6986-D9D9-3D7E-594DD8C7F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C0DA1-B1DB-9B0E-93CD-DFEF66101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24825-819F-4668-14A3-61428E10B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C4BF8-A5D4-3CB7-FC87-AE6F248AE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6DD00-BDB1-D7C1-C6BF-84929EF4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3A25-F431-C54D-9E7F-95613AE59F37}" type="datetimeFigureOut">
              <a:rPr lang="en-US" smtClean="0"/>
              <a:t>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52B87-B83A-D86A-677E-4AC9795C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EA1F0-790C-8908-DBA9-46A8E765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8109-CEBA-3648-A9D7-20AAFDA0C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7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2A44-DE89-3AAE-DE69-5DF8A564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408F1-D204-E1CF-5F40-4111B529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3A25-F431-C54D-9E7F-95613AE59F37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6DFF3-1AF0-539C-735B-9681CDA1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12DCB-9A27-7B25-13D4-9F626E58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8109-CEBA-3648-A9D7-20AAFDA0C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154A8-AE9F-307A-8374-48DC064A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3A25-F431-C54D-9E7F-95613AE59F37}" type="datetimeFigureOut">
              <a:rPr lang="en-US" smtClean="0"/>
              <a:t>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2A21A-F79E-1BFF-FD66-70D19733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E0B6C-B9AD-CF61-DFD4-D6D2D977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8109-CEBA-3648-A9D7-20AAFDA0C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2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B1FA-53BA-BA20-BC4C-628611DD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B4B5-1998-4BC1-06B9-9E5DC254A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7FA07-E9A9-1220-6EFB-A2E40B0C9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D047D-4B40-B6FA-87B7-26ADDB96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3A25-F431-C54D-9E7F-95613AE59F37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53F36-4BF6-B4E0-14F4-EA586D4B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C1130-B283-AA1E-4453-ADB99A4A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8109-CEBA-3648-A9D7-20AAFDA0C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7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3141-2726-B3F3-1E08-D39D6FBB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A0994-7558-BAA5-AA6C-FCF9934BA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BD1DA-C8CE-CF07-08A4-C09BD35F3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D93B9-F413-C44F-D482-890B96C1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3A25-F431-C54D-9E7F-95613AE59F37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7010A-486D-7C74-F59E-8B7E94D1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F1C47-AF89-1BA3-9B79-D4E41372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8109-CEBA-3648-A9D7-20AAFDA0C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4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5D5E5-9D83-7C05-5E77-1F8C0A65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88EB3-C7C6-6774-E47E-A35BD49D6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946D1-9877-6565-1BBD-8D0EC93C2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3A25-F431-C54D-9E7F-95613AE59F37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7665B-A75D-CB37-2108-EEC7A3EF9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285F-9AD2-7F24-9213-2EF4DC881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38109-CEBA-3648-A9D7-20AAFDA0C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2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B54B-0269-9D71-ECB5-E6C82343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2b – BLE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C9266-BC86-738E-FC62-1F848790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4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4DE703-2BA6-4696-7BFC-B9731A5E9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678" y="0"/>
            <a:ext cx="5768643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B41E81-A638-901E-2990-39F972696A53}"/>
              </a:ext>
            </a:extLst>
          </p:cNvPr>
          <p:cNvSpPr/>
          <p:nvPr/>
        </p:nvSpPr>
        <p:spPr>
          <a:xfrm>
            <a:off x="3625327" y="516367"/>
            <a:ext cx="677732" cy="2904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43E928-6642-2D78-A66D-FD2A1A660BC7}"/>
              </a:ext>
            </a:extLst>
          </p:cNvPr>
          <p:cNvSpPr/>
          <p:nvPr/>
        </p:nvSpPr>
        <p:spPr>
          <a:xfrm>
            <a:off x="3702423" y="1905896"/>
            <a:ext cx="2052917" cy="21282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44958B-AE05-8FC3-D782-13C7D113CE58}"/>
              </a:ext>
            </a:extLst>
          </p:cNvPr>
          <p:cNvSpPr/>
          <p:nvPr/>
        </p:nvSpPr>
        <p:spPr>
          <a:xfrm>
            <a:off x="3702423" y="4295887"/>
            <a:ext cx="2052917" cy="21282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36F95-6E1E-7FD9-D101-FDB65B723082}"/>
              </a:ext>
            </a:extLst>
          </p:cNvPr>
          <p:cNvSpPr txBox="1"/>
          <p:nvPr/>
        </p:nvSpPr>
        <p:spPr>
          <a:xfrm>
            <a:off x="645459" y="485887"/>
            <a:ext cx="24307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BLE GATT</a:t>
            </a:r>
          </a:p>
          <a:p>
            <a:endParaRPr lang="en-US" sz="3200" dirty="0"/>
          </a:p>
          <a:p>
            <a:r>
              <a:rPr lang="en-US" sz="1600" dirty="0"/>
              <a:t>“Generic </a:t>
            </a:r>
            <a:r>
              <a:rPr lang="en-US" sz="1600" dirty="0" err="1"/>
              <a:t>ATTribute</a:t>
            </a:r>
            <a:r>
              <a:rPr lang="en-US" sz="1600" dirty="0"/>
              <a:t> Profile”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A1310F-EC58-D599-F603-9974044DE089}"/>
              </a:ext>
            </a:extLst>
          </p:cNvPr>
          <p:cNvSpPr/>
          <p:nvPr/>
        </p:nvSpPr>
        <p:spPr>
          <a:xfrm>
            <a:off x="6359566" y="516367"/>
            <a:ext cx="677732" cy="2904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8EF071-CD7B-6893-FEEE-F32C7EC9369D}"/>
              </a:ext>
            </a:extLst>
          </p:cNvPr>
          <p:cNvSpPr/>
          <p:nvPr/>
        </p:nvSpPr>
        <p:spPr>
          <a:xfrm>
            <a:off x="6436662" y="1905896"/>
            <a:ext cx="2052917" cy="21282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A79970-BDEB-9C05-4FD7-1AD54C5A3210}"/>
              </a:ext>
            </a:extLst>
          </p:cNvPr>
          <p:cNvSpPr/>
          <p:nvPr/>
        </p:nvSpPr>
        <p:spPr>
          <a:xfrm>
            <a:off x="6436662" y="4295887"/>
            <a:ext cx="2052917" cy="21282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5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73EBF2-7F67-B65E-B6DF-A099DA46E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678" y="0"/>
            <a:ext cx="5768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8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73EBF2-7F67-B65E-B6DF-A099DA46E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678" y="0"/>
            <a:ext cx="576864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DFE4F2-8B81-2140-0B98-F27CE636C14F}"/>
              </a:ext>
            </a:extLst>
          </p:cNvPr>
          <p:cNvSpPr txBox="1"/>
          <p:nvPr/>
        </p:nvSpPr>
        <p:spPr>
          <a:xfrm>
            <a:off x="0" y="139850"/>
            <a:ext cx="3334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Global Names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B7C40-63FB-B295-A73D-9364595EC7E6}"/>
              </a:ext>
            </a:extLst>
          </p:cNvPr>
          <p:cNvSpPr txBox="1"/>
          <p:nvPr/>
        </p:nvSpPr>
        <p:spPr>
          <a:xfrm>
            <a:off x="8857131" y="125189"/>
            <a:ext cx="3334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Local Names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BB564-425E-5ACD-FEA8-1A7D72F3E3B7}"/>
              </a:ext>
            </a:extLst>
          </p:cNvPr>
          <p:cNvSpPr txBox="1"/>
          <p:nvPr/>
        </p:nvSpPr>
        <p:spPr>
          <a:xfrm>
            <a:off x="147917" y="1160040"/>
            <a:ext cx="303903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Service:</a:t>
            </a:r>
          </a:p>
          <a:p>
            <a:r>
              <a:rPr lang="en-US" dirty="0"/>
              <a:t>5678A691-A396-498D-9912-7A9F48A9070F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8C6CAC-DED4-E6E6-5889-C0D92A794B3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186952" y="663070"/>
            <a:ext cx="352314" cy="7278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4F19A4-EA1B-C955-257F-F644DDD6C76C}"/>
              </a:ext>
            </a:extLst>
          </p:cNvPr>
          <p:cNvSpPr txBox="1"/>
          <p:nvPr/>
        </p:nvSpPr>
        <p:spPr>
          <a:xfrm>
            <a:off x="1110432" y="66307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UUIDs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D2C84-0909-25C2-CA00-A11866B81B2C}"/>
              </a:ext>
            </a:extLst>
          </p:cNvPr>
          <p:cNvSpPr txBox="1"/>
          <p:nvPr/>
        </p:nvSpPr>
        <p:spPr>
          <a:xfrm>
            <a:off x="160280" y="2103764"/>
            <a:ext cx="303903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Characteristic:</a:t>
            </a:r>
          </a:p>
          <a:p>
            <a:r>
              <a:rPr lang="en-US" dirty="0"/>
              <a:t>5678A691-A396-498D-9912-7A9F48000001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EB71B-E859-FD67-7586-029D91F99AEE}"/>
              </a:ext>
            </a:extLst>
          </p:cNvPr>
          <p:cNvSpPr txBox="1"/>
          <p:nvPr/>
        </p:nvSpPr>
        <p:spPr>
          <a:xfrm>
            <a:off x="172643" y="4418451"/>
            <a:ext cx="303903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Characteristic:</a:t>
            </a:r>
          </a:p>
          <a:p>
            <a:r>
              <a:rPr lang="en-US" sz="1200" dirty="0"/>
              <a:t>5678A691-A396-498D-9912-7A9F48000002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634A16-38B9-1D14-FF0E-AF7151A9620D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199315" y="2011680"/>
            <a:ext cx="512073" cy="3229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6E4C2C-F8CE-B743-4098-C95343DFB9C0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211678" y="4410635"/>
            <a:ext cx="521226" cy="2386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23B58D-07EB-D2AD-7E8A-1448C503E11A}"/>
              </a:ext>
            </a:extLst>
          </p:cNvPr>
          <p:cNvSpPr txBox="1"/>
          <p:nvPr/>
        </p:nvSpPr>
        <p:spPr>
          <a:xfrm>
            <a:off x="147917" y="5443037"/>
            <a:ext cx="3162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Global names?</a:t>
            </a:r>
          </a:p>
          <a:p>
            <a:r>
              <a:rPr lang="en-US" dirty="0"/>
              <a:t>Need unique name for resources that works on </a:t>
            </a:r>
            <a:r>
              <a:rPr lang="en-US" i="1" dirty="0"/>
              <a:t>any</a:t>
            </a:r>
            <a:r>
              <a:rPr lang="en-US" dirty="0"/>
              <a:t> device with the same service.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3F671A-FF84-2E8B-00F2-B09E352D1298}"/>
              </a:ext>
            </a:extLst>
          </p:cNvPr>
          <p:cNvSpPr txBox="1"/>
          <p:nvPr/>
        </p:nvSpPr>
        <p:spPr>
          <a:xfrm>
            <a:off x="1516829" y="3729165"/>
            <a:ext cx="1694850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Heart Rate Service:</a:t>
            </a:r>
          </a:p>
          <a:p>
            <a:r>
              <a:rPr lang="en-US" dirty="0"/>
              <a:t>0x180D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E83668-3726-594A-AECE-72007CA21CA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211679" y="506919"/>
            <a:ext cx="3039034" cy="345307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68F199-A7CA-5CC1-5378-F9A671AFDE68}"/>
              </a:ext>
            </a:extLst>
          </p:cNvPr>
          <p:cNvSpPr txBox="1"/>
          <p:nvPr/>
        </p:nvSpPr>
        <p:spPr>
          <a:xfrm>
            <a:off x="10139684" y="6630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48515-DD15-2908-BF58-34C9D1686192}"/>
              </a:ext>
            </a:extLst>
          </p:cNvPr>
          <p:cNvSpPr txBox="1"/>
          <p:nvPr/>
        </p:nvSpPr>
        <p:spPr>
          <a:xfrm>
            <a:off x="9176647" y="1850427"/>
            <a:ext cx="1548727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Service handle: 0x01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319449-F5D4-852A-A27E-2F0C06216BBE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297383" y="663070"/>
            <a:ext cx="4879264" cy="132585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90684F-C763-23F6-13FB-C90A29A131A0}"/>
              </a:ext>
            </a:extLst>
          </p:cNvPr>
          <p:cNvSpPr txBox="1"/>
          <p:nvPr/>
        </p:nvSpPr>
        <p:spPr>
          <a:xfrm>
            <a:off x="9517720" y="4792899"/>
            <a:ext cx="2123847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Characteristic handle: 0x05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1026AF-8983-A0B2-0ED0-6E4E8186F1E5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959275" y="4595210"/>
            <a:ext cx="4558445" cy="33618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68E034-0F1D-0B5A-E5AC-9DEAD62AEA04}"/>
              </a:ext>
            </a:extLst>
          </p:cNvPr>
          <p:cNvCxnSpPr>
            <a:cxnSpLocks/>
          </p:cNvCxnSpPr>
          <p:nvPr/>
        </p:nvCxnSpPr>
        <p:spPr>
          <a:xfrm flipH="1" flipV="1">
            <a:off x="4959275" y="2790347"/>
            <a:ext cx="4406045" cy="21013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500B0F5-60AE-BDAC-C200-DE11BA30D90E}"/>
              </a:ext>
            </a:extLst>
          </p:cNvPr>
          <p:cNvSpPr txBox="1"/>
          <p:nvPr/>
        </p:nvSpPr>
        <p:spPr>
          <a:xfrm>
            <a:off x="9365319" y="2861979"/>
            <a:ext cx="2446577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Characteristic value handle: 0x03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5CBE10-627F-4494-6B2D-C55D20C58F02}"/>
              </a:ext>
            </a:extLst>
          </p:cNvPr>
          <p:cNvSpPr txBox="1"/>
          <p:nvPr/>
        </p:nvSpPr>
        <p:spPr>
          <a:xfrm>
            <a:off x="9365319" y="3260966"/>
            <a:ext cx="2446577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Descriptor handle: 0x04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EF862A-9D99-16F5-7831-3A8B2C9CE19D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5131398" y="3169016"/>
            <a:ext cx="4233921" cy="230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42BE4C1-BAE9-E36A-CA09-FC8F55A9B28F}"/>
              </a:ext>
            </a:extLst>
          </p:cNvPr>
          <p:cNvSpPr txBox="1"/>
          <p:nvPr/>
        </p:nvSpPr>
        <p:spPr>
          <a:xfrm>
            <a:off x="9462391" y="2483310"/>
            <a:ext cx="2123847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Characteristic handle: 0x02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7DD162-82D1-316A-EBFF-FF18413C91B5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4959275" y="2157464"/>
            <a:ext cx="4503116" cy="46434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E4DEC4B-F4A0-E252-04B8-3C86D9A11F70}"/>
              </a:ext>
            </a:extLst>
          </p:cNvPr>
          <p:cNvSpPr txBox="1"/>
          <p:nvPr/>
        </p:nvSpPr>
        <p:spPr>
          <a:xfrm>
            <a:off x="9007493" y="5443036"/>
            <a:ext cx="3162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Local names?</a:t>
            </a:r>
          </a:p>
          <a:p>
            <a:r>
              <a:rPr lang="en-US" dirty="0"/>
              <a:t>Want shorthand (16 bit handle vs. 128 bit UUID), and names for attributes without UUIDs.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A9BA78-7449-054C-3D8A-A86AF5A278C6}"/>
              </a:ext>
            </a:extLst>
          </p:cNvPr>
          <p:cNvSpPr txBox="1"/>
          <p:nvPr/>
        </p:nvSpPr>
        <p:spPr>
          <a:xfrm>
            <a:off x="9266065" y="1228376"/>
            <a:ext cx="1548727" cy="27699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Service handle: 0x07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1B7A8ED-C5FC-97F8-E4CF-F808557754CB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7008830" y="624637"/>
            <a:ext cx="2257235" cy="74223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27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9" grpId="0"/>
      <p:bldP spid="10" grpId="0" animBg="1"/>
      <p:bldP spid="11" grpId="0" animBg="1"/>
      <p:bldP spid="16" grpId="0"/>
      <p:bldP spid="17" grpId="0" animBg="1"/>
      <p:bldP spid="20" grpId="0"/>
      <p:bldP spid="21" grpId="0" animBg="1"/>
      <p:bldP spid="24" grpId="0" animBg="1"/>
      <p:bldP spid="29" grpId="0" animBg="1"/>
      <p:bldP spid="30" grpId="0" animBg="1"/>
      <p:bldP spid="34" grpId="0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5BF47-389C-3558-890A-DD47C719103A}"/>
              </a:ext>
            </a:extLst>
          </p:cNvPr>
          <p:cNvSpPr txBox="1"/>
          <p:nvPr/>
        </p:nvSpPr>
        <p:spPr>
          <a:xfrm>
            <a:off x="2033195" y="1570617"/>
            <a:ext cx="88312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start_read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endParaRPr lang="en-US" b="0" dirty="0">
              <a:solidFill>
                <a:srgbClr val="00108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read_params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read_func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read_params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handle_count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read_params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single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bt_gatt_attr_value_handle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attr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read_params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single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offset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0U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err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bt_gatt_read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read_params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if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err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printk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"Read failed (err </a:t>
            </a: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err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6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199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Theme</vt:lpstr>
      <vt:lpstr>Lab 2b – BLE Connections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Campbell, Brad (bjc8c)</dc:creator>
  <cp:lastModifiedBy>Campbell, Brad (bjc8c)</cp:lastModifiedBy>
  <cp:revision>7</cp:revision>
  <dcterms:created xsi:type="dcterms:W3CDTF">2023-02-14T18:19:41Z</dcterms:created>
  <dcterms:modified xsi:type="dcterms:W3CDTF">2023-02-15T19:17:45Z</dcterms:modified>
</cp:coreProperties>
</file>