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256" r:id="rId2"/>
    <p:sldId id="2371" r:id="rId3"/>
    <p:sldId id="2373" r:id="rId4"/>
    <p:sldId id="2374" r:id="rId5"/>
    <p:sldId id="2375" r:id="rId6"/>
    <p:sldId id="2376" r:id="rId7"/>
    <p:sldId id="2377" r:id="rId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110AAAC-F137-5D49-A97C-45BAE212A167}">
          <p14:sldIdLst>
            <p14:sldId id="256"/>
            <p14:sldId id="2371"/>
            <p14:sldId id="2373"/>
            <p14:sldId id="2374"/>
            <p14:sldId id="2375"/>
            <p14:sldId id="2376"/>
            <p14:sldId id="2377"/>
          </p14:sldIdLst>
        </p14:section>
        <p14:section name="Bonus" id="{4E449918-4DC4-A541-B943-597916E68C33}">
          <p14:sldIdLst/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3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7"/>
    <p:restoredTop sz="94648"/>
  </p:normalViewPr>
  <p:slideViewPr>
    <p:cSldViewPr snapToGrid="0">
      <p:cViewPr varScale="1">
        <p:scale>
          <a:sx n="135" d="100"/>
          <a:sy n="13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63" Type="http://customschemas.google.com/relationships/presentationmetadata" Target="metadata"/><Relationship Id="rId3" Type="http://schemas.openxmlformats.org/officeDocument/2006/relationships/slide" Target="slides/slide2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65" Type="http://schemas.openxmlformats.org/officeDocument/2006/relationships/viewProps" Target="viewProps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3EC2C-B6DF-9DEF-BBCC-F9A462077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5AB45-7884-24D1-B3F3-703D7D9A5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499D5-0A76-92BD-1246-417B1DB1F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02B31-3A83-EB44-A50B-4F9511642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9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Final Projects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8A79-9126-10A3-CA24-82F03D36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0D0F-5449-5DFB-5A95-D6B3A0CB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groups</a:t>
            </a:r>
          </a:p>
          <a:p>
            <a:r>
              <a:rPr lang="en-US" dirty="0"/>
              <a:t>Build your own wireless system with the technologies and hardware we have discussed in this class</a:t>
            </a:r>
          </a:p>
          <a:p>
            <a:r>
              <a:rPr lang="en-US" dirty="0"/>
              <a:t>Task: build a functional prototype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E6C8A-9AE3-A654-3D5D-B48E8FA8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4F15-58B1-3460-26ED-F0625F50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9B01A-0DC1-570B-AD06-8D39F65C6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is wide open, be creative!</a:t>
            </a:r>
          </a:p>
          <a:p>
            <a:r>
              <a:rPr lang="en-US" dirty="0"/>
              <a:t>Some project ideas on canvas.</a:t>
            </a:r>
          </a:p>
          <a:p>
            <a:r>
              <a:rPr lang="en-US" dirty="0"/>
              <a:t>However, your project must have a </a:t>
            </a:r>
            <a:r>
              <a:rPr lang="en-US" i="1" dirty="0"/>
              <a:t>purpose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Why would anyone care about your idea?</a:t>
            </a:r>
          </a:p>
          <a:p>
            <a:pPr lvl="1"/>
            <a:r>
              <a:rPr lang="en-US" dirty="0"/>
              <a:t>What problem does it solve?</a:t>
            </a:r>
          </a:p>
          <a:p>
            <a:pPr lvl="1"/>
            <a:r>
              <a:rPr lang="en-US" dirty="0"/>
              <a:t>Not interested in building stuff just for the sake of building stuff.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7830-C1D4-C32E-1A6A-0356609B2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6031-88F7-428F-2D9F-90E56F1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CA33-6034-CD1F-4A7E-BA21D393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Must use wireless.</a:t>
            </a:r>
          </a:p>
          <a:p>
            <a:r>
              <a:rPr lang="en-US" sz="2000" dirty="0"/>
              <a:t>Must use at least one device from the class.</a:t>
            </a:r>
          </a:p>
          <a:p>
            <a:pPr lvl="1"/>
            <a:r>
              <a:rPr lang="en-US" sz="1600" dirty="0"/>
              <a:t>Exceptions must be approved.</a:t>
            </a:r>
          </a:p>
          <a:p>
            <a:r>
              <a:rPr lang="en-US" sz="2000" dirty="0"/>
              <a:t>Implementation must have at least </a:t>
            </a:r>
            <a:r>
              <a:rPr lang="en-US" sz="2000" b="1" dirty="0"/>
              <a:t>one</a:t>
            </a:r>
            <a:r>
              <a:rPr lang="en-US" sz="2000" dirty="0"/>
              <a:t> of the following:</a:t>
            </a:r>
          </a:p>
          <a:p>
            <a:pPr lvl="1"/>
            <a:r>
              <a:rPr lang="en-US" sz="1800" dirty="0"/>
              <a:t>Multiple wireless protocols</a:t>
            </a:r>
          </a:p>
          <a:p>
            <a:pPr lvl="1"/>
            <a:r>
              <a:rPr lang="en-US" sz="1800" dirty="0"/>
              <a:t>Advanced feature of the wireless protocol not covered in labs</a:t>
            </a:r>
          </a:p>
          <a:p>
            <a:pPr lvl="1"/>
            <a:r>
              <a:rPr lang="en-US" sz="1800" dirty="0"/>
              <a:t>Data collection, analysis, and presentation</a:t>
            </a:r>
          </a:p>
          <a:p>
            <a:pPr lvl="1"/>
            <a:r>
              <a:rPr lang="en-US" sz="1800" dirty="0"/>
              <a:t>Connection with smartphone, web service, or third party service/device</a:t>
            </a:r>
          </a:p>
          <a:p>
            <a:pPr lvl="1"/>
            <a:r>
              <a:rPr lang="en-US" sz="1800" dirty="0"/>
              <a:t>Deployment lasting 3+ days with experience results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CAECD-6DFD-A513-A751-91505EABB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FB7C-7401-2DAA-551A-52873CC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BDB2-E54B-4B98-8DC3-DF331B63C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Next Monday in class each group will meet with Marshall or me</a:t>
            </a:r>
          </a:p>
          <a:p>
            <a:pPr lvl="1"/>
            <a:r>
              <a:rPr lang="en-US" dirty="0"/>
              <a:t>8 minutes/group</a:t>
            </a:r>
          </a:p>
          <a:p>
            <a:r>
              <a:rPr lang="en-US" dirty="0"/>
              <a:t>Write one paragraph describing your idea and system</a:t>
            </a:r>
          </a:p>
          <a:p>
            <a:r>
              <a:rPr lang="en-US" dirty="0"/>
              <a:t>We will provide some feedback to make sure you are on the right track</a:t>
            </a:r>
          </a:p>
          <a:p>
            <a:pPr lvl="1"/>
            <a:r>
              <a:rPr lang="en-US" dirty="0"/>
              <a:t>Too difficult? Too easy?</a:t>
            </a:r>
          </a:p>
          <a:p>
            <a:pPr lvl="1"/>
            <a:r>
              <a:rPr lang="en-US" dirty="0"/>
              <a:t>Suitable application/use case?</a:t>
            </a:r>
          </a:p>
          <a:p>
            <a:pPr lvl="1"/>
            <a:r>
              <a:rPr lang="en-US" dirty="0"/>
              <a:t>Meets the requirement?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B519-73F4-D4A5-1A40-506AD4EE29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604D-416D-704D-83BB-D53D5D9E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showcase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1FC8-8C3E-B445-74A5-D036AF5E3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During the exam slot</a:t>
            </a:r>
          </a:p>
          <a:p>
            <a:pPr lvl="1"/>
            <a:r>
              <a:rPr lang="en-US" dirty="0"/>
              <a:t>May 6, 2-5pm</a:t>
            </a:r>
          </a:p>
          <a:p>
            <a:pPr lvl="1"/>
            <a:r>
              <a:rPr lang="en-US" dirty="0"/>
              <a:t>In this room (Thornton A120)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Each group will demo their wireless system</a:t>
            </a:r>
          </a:p>
          <a:p>
            <a:pPr lvl="1"/>
            <a:r>
              <a:rPr lang="en-US" dirty="0"/>
              <a:t>Two rounds: half groups present, other half visit demos per round</a:t>
            </a:r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1 picture or system diagram</a:t>
            </a:r>
          </a:p>
          <a:p>
            <a:pPr lvl="1"/>
            <a:r>
              <a:rPr lang="en-US" dirty="0"/>
              <a:t>A paragraph describing the system (for website)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5035-10A3-7B03-B11E-276F62214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1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B8D4-8FCC-1339-B507-35B4C540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class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C7F6-6AFA-C170-3AE4-2EBCB5B5D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Apr 22, 2024: Meet with groups</a:t>
            </a:r>
          </a:p>
          <a:p>
            <a:r>
              <a:rPr lang="en-US" dirty="0"/>
              <a:t>Wednesday, Apr 24, 2024: Workshop Day</a:t>
            </a:r>
          </a:p>
          <a:p>
            <a:r>
              <a:rPr lang="en-US" dirty="0"/>
              <a:t>Monday, Apr 29, 2024: Workshop Day</a:t>
            </a:r>
          </a:p>
          <a:p>
            <a:r>
              <a:rPr lang="en-US" dirty="0"/>
              <a:t>Monday, May 6, 2024: Demo day!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AF484-4AFB-0CF0-071A-CCB8F36A2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331</Words>
  <Application>Microsoft Macintosh PowerPoint</Application>
  <PresentationFormat>On-screen Show (16:10)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Helvetica Neue</vt:lpstr>
      <vt:lpstr>Trebuchet MS</vt:lpstr>
      <vt:lpstr>Office Theme</vt:lpstr>
      <vt:lpstr>Wireless for the Internet of Things  Final Projects</vt:lpstr>
      <vt:lpstr>Final Projects</vt:lpstr>
      <vt:lpstr>Project ideas</vt:lpstr>
      <vt:lpstr>Requirements</vt:lpstr>
      <vt:lpstr>Idea discussion</vt:lpstr>
      <vt:lpstr>Project showcase</vt:lpstr>
      <vt:lpstr>Remaining class sessions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66</cp:revision>
  <dcterms:created xsi:type="dcterms:W3CDTF">2015-09-15T19:03:29Z</dcterms:created>
  <dcterms:modified xsi:type="dcterms:W3CDTF">2024-04-17T17:59:28Z</dcterms:modified>
  <cp:category/>
</cp:coreProperties>
</file>