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6"/>
  </p:notesMasterIdLst>
  <p:sldIdLst>
    <p:sldId id="256" r:id="rId2"/>
    <p:sldId id="278" r:id="rId3"/>
    <p:sldId id="268" r:id="rId4"/>
    <p:sldId id="270" r:id="rId5"/>
    <p:sldId id="269" r:id="rId6"/>
    <p:sldId id="279" r:id="rId7"/>
    <p:sldId id="28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6" autoAdjust="0"/>
    <p:restoredTop sz="95330"/>
  </p:normalViewPr>
  <p:slideViewPr>
    <p:cSldViewPr snapToGrid="0">
      <p:cViewPr varScale="1">
        <p:scale>
          <a:sx n="171" d="100"/>
          <a:sy n="17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9/10/18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0A616-A108-6D49-882E-751466198F65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7E8D-99E5-9B4A-A3F6-9256A97229C9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E4FDA-8C07-E343-A4F2-8BE5E9853FD6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9/10/18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7C21-26EC-9C4A-88CB-B7481D811CEA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B364-466D-7244-AD0E-C01B4A2CE0E0}" type="datetime1">
              <a:rPr lang="en-US" smtClean="0"/>
              <a:t>9/10/18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A752-2CDE-FD4B-9F7D-34FD753A0F30}" type="datetime1">
              <a:rPr lang="en-US" smtClean="0"/>
              <a:t>9/10/18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A2902-48F9-F148-B629-3C5B18F16DA3}" type="datetime1">
              <a:rPr lang="en-US" smtClean="0"/>
              <a:t>9/10/18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636B-EC33-D74F-B221-E1ABE1C7C15D}" type="datetime1">
              <a:rPr lang="en-US" smtClean="0"/>
              <a:t>9/10/18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1D92-0483-F04E-B290-7930EF1C3EF9}" type="datetime1">
              <a:rPr lang="en-US" smtClean="0"/>
              <a:t>9/10/18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7B0B-843F-ED44-9176-292818CDF1C2}" type="datetime1">
              <a:rPr lang="en-US" smtClean="0"/>
              <a:t>9/10/18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CS6501- </a:t>
            </a:r>
            <a:r>
              <a:rPr lang="en-US" dirty="0" err="1"/>
              <a:t>IoT</a:t>
            </a:r>
            <a:r>
              <a:rPr lang="en-US" dirty="0"/>
              <a:t> Sensors and Systems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365" y="89647"/>
            <a:ext cx="8875059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365" y="959224"/>
            <a:ext cx="8875059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405E-DE3F-4A4B-AF07-597B733E796D}" type="datetime1">
              <a:rPr lang="en-US" smtClean="0"/>
              <a:t>9/10/18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89210" cy="5715000"/>
          </a:xfrm>
          <a:prstGeom prst="rect">
            <a:avLst/>
          </a:prstGeom>
          <a:solidFill>
            <a:srgbClr val="3C58AD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pic>
        <p:nvPicPr>
          <p:cNvPr id="8" name="Picture 2" descr="Computer Science at the University of Virginia"/>
          <p:cNvPicPr>
            <a:picLocks noChangeAspect="1" noChangeArrowheads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28650" y="5309350"/>
            <a:ext cx="2057400" cy="3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2F468A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CS6501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September 10, 2018</a:t>
            </a:r>
          </a:p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bradjc@virginia.edu</a:t>
            </a:r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www.cs.virginia.edu</a:t>
            </a:r>
            <a:r>
              <a:rPr lang="en-US" dirty="0"/>
              <a:t>/~bjc8c/class/cs6501-f18/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good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06" y="878541"/>
            <a:ext cx="4111576" cy="3657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43106" y="4350499"/>
            <a:ext cx="4062156" cy="185642"/>
          </a:xfrm>
          <a:prstGeom prst="rect">
            <a:avLst/>
          </a:prstGeom>
          <a:solidFill>
            <a:srgbClr val="FFC000">
              <a:alpha val="3803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110" y="809734"/>
            <a:ext cx="521010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0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90" y="809734"/>
            <a:ext cx="557575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830" y="959224"/>
            <a:ext cx="623012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4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25" y="878541"/>
            <a:ext cx="470883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2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5352-8465-4846-B9CF-1E47A220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7242C-0FF3-2A42-8058-9EED75E54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CS6501- IoT Sensors and Systems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43FBC-E436-764B-8682-7B9F81A8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5" y="463600"/>
            <a:ext cx="5046392" cy="37140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15A03-C71A-A846-B01F-973AAC73161B}"/>
              </a:ext>
            </a:extLst>
          </p:cNvPr>
          <p:cNvSpPr/>
          <p:nvPr/>
        </p:nvSpPr>
        <p:spPr>
          <a:xfrm>
            <a:off x="1287966" y="4601027"/>
            <a:ext cx="6568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/scwang251/status/1034057440583712768</a:t>
            </a:r>
          </a:p>
        </p:txBody>
      </p:sp>
    </p:spTree>
    <p:extLst>
      <p:ext uri="{BB962C8B-B14F-4D97-AF65-F5344CB8AC3E}">
        <p14:creationId xmlns:p14="http://schemas.microsoft.com/office/powerpoint/2010/main" val="28965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good captions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Captions (and figures) are important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few people will read a document in its entirety.</a:t>
            </a:r>
          </a:p>
          <a:p>
            <a:r>
              <a:rPr lang="en-US" dirty="0"/>
              <a:t>Easiest way to quickly “read” a paper is to look at the figures.</a:t>
            </a:r>
          </a:p>
          <a:p>
            <a:r>
              <a:rPr lang="en-US" dirty="0"/>
              <a:t>Putting key information in captions will get it to more readers.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9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captions do three things.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what the figure is.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what the figure is showing.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Tell you what the takeaway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08919" y="3714395"/>
            <a:ext cx="3249031" cy="942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This is the hard one!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970381" y="2902227"/>
            <a:ext cx="670180" cy="903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33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5A8E-FC9A-C04B-AF5D-F60CB817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figure showing?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D2C23-5BC9-8142-B6B7-FC652F3C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2DF9A-C955-884F-A1EC-3AFC23A5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67" y="1182597"/>
            <a:ext cx="5767511" cy="38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011-EC14-1C4C-9CE1-A609CE6C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figure showing?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130EB6-DAE5-DB4A-A1A3-B8818F73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82786-A744-EB4A-8C8D-99B3CA59C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65" y="977381"/>
            <a:ext cx="6084258" cy="42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bad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1142496"/>
            <a:ext cx="4572000" cy="373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23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better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01" y="259246"/>
            <a:ext cx="306969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0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28033</TotalTime>
  <Words>174</Words>
  <Application>Microsoft Macintosh PowerPoint</Application>
  <PresentationFormat>On-screen Show (16:10)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Trebuchet MS</vt:lpstr>
      <vt:lpstr>Office Theme</vt:lpstr>
      <vt:lpstr>CS6501 Embedded OS</vt:lpstr>
      <vt:lpstr>PowerPoint Presentation</vt:lpstr>
      <vt:lpstr>Writing good captions</vt:lpstr>
      <vt:lpstr>Captions (and figures) are important</vt:lpstr>
      <vt:lpstr>Good captions do three things.</vt:lpstr>
      <vt:lpstr>What is this figure showing?</vt:lpstr>
      <vt:lpstr>What is this figure showing?</vt:lpstr>
      <vt:lpstr>This is a bad caption</vt:lpstr>
      <vt:lpstr>This is better</vt:lpstr>
      <vt:lpstr>This is a good caption</vt:lpstr>
      <vt:lpstr>Thoughts?</vt:lpstr>
      <vt:lpstr>Thoughts?</vt:lpstr>
      <vt:lpstr>Thoughts?</vt:lpstr>
      <vt:lpstr>Thoughts?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245</cp:revision>
  <dcterms:created xsi:type="dcterms:W3CDTF">2015-09-15T19:03:29Z</dcterms:created>
  <dcterms:modified xsi:type="dcterms:W3CDTF">2018-09-10T14:23:35Z</dcterms:modified>
</cp:coreProperties>
</file>