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6" autoAdjust="0"/>
    <p:restoredTop sz="95309"/>
  </p:normalViewPr>
  <p:slideViewPr>
    <p:cSldViewPr snapToGrid="0">
      <p:cViewPr varScale="1">
        <p:scale>
          <a:sx n="144" d="100"/>
          <a:sy n="144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31748</TotalTime>
  <Words>31</Words>
  <Application>Microsoft Macintosh PowerPoint</Application>
  <PresentationFormat>On-screen Show (16:10)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Trebuchet MS</vt:lpstr>
      <vt:lpstr>Office Theme</vt:lpstr>
      <vt:lpstr>CS6456: Graduate Operating Systems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380</cp:revision>
  <dcterms:created xsi:type="dcterms:W3CDTF">2015-09-15T19:03:29Z</dcterms:created>
  <dcterms:modified xsi:type="dcterms:W3CDTF">2019-10-28T15:14:19Z</dcterms:modified>
</cp:coreProperties>
</file>