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8"/>
  </p:notesMasterIdLst>
  <p:sldIdLst>
    <p:sldId id="256" r:id="rId2"/>
    <p:sldId id="257" r:id="rId3"/>
    <p:sldId id="273" r:id="rId4"/>
    <p:sldId id="258" r:id="rId5"/>
    <p:sldId id="260" r:id="rId6"/>
    <p:sldId id="261" r:id="rId7"/>
    <p:sldId id="262" r:id="rId8"/>
    <p:sldId id="269" r:id="rId9"/>
    <p:sldId id="271" r:id="rId10"/>
    <p:sldId id="274" r:id="rId11"/>
    <p:sldId id="264" r:id="rId12"/>
    <p:sldId id="266" r:id="rId13"/>
    <p:sldId id="265" r:id="rId14"/>
    <p:sldId id="267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21FCEE-38E7-47D8-8098-5AAE541BF3FF}">
          <p14:sldIdLst>
            <p14:sldId id="256"/>
            <p14:sldId id="257"/>
          </p14:sldIdLst>
        </p14:section>
        <p14:section name="DeepASL" id="{2B38BD53-0ED6-48F2-A653-0EF1C848766E}">
          <p14:sldIdLst>
            <p14:sldId id="273"/>
            <p14:sldId id="258"/>
            <p14:sldId id="260"/>
            <p14:sldId id="261"/>
            <p14:sldId id="262"/>
            <p14:sldId id="269"/>
            <p14:sldId id="271"/>
          </p14:sldIdLst>
        </p14:section>
        <p14:section name="SparseSep" id="{7DE944B3-6C16-494C-9647-B670C4A7E527}">
          <p14:sldIdLst>
            <p14:sldId id="274"/>
            <p14:sldId id="264"/>
            <p14:sldId id="266"/>
            <p14:sldId id="265"/>
            <p14:sldId id="267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963" autoAdjust="0"/>
  </p:normalViewPr>
  <p:slideViewPr>
    <p:cSldViewPr snapToGrid="0" showGuides="1">
      <p:cViewPr varScale="1">
        <p:scale>
          <a:sx n="53" d="100"/>
          <a:sy n="53" d="100"/>
        </p:scale>
        <p:origin x="1176" y="44"/>
      </p:cViewPr>
      <p:guideLst>
        <p:guide orient="horz" pos="29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9E46C-DF4B-444D-B9A3-902D07B6ABD6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98630-4A84-4E35-A319-C7342D8140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2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Robustness (Age of participants; They are not familiar with ASL; 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154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Suppose you are going to design an onboard intelligence. Will you use </a:t>
            </a:r>
            <a:r>
              <a:rPr lang="en-US" altLang="zh-CN" dirty="0" err="1"/>
              <a:t>SpareseSep</a:t>
            </a:r>
            <a:r>
              <a:rPr lang="en-US" altLang="zh-CN" dirty="0"/>
              <a:t>? Why or why not?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4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problem: no retraining.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5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CPU is better than GPU</a:t>
            </a:r>
          </a:p>
          <a:p>
            <a:pPr marL="228600" indent="-228600">
              <a:buAutoNum type="arabicPeriod"/>
            </a:pPr>
            <a:r>
              <a:rPr lang="en-US" altLang="zh-CN" dirty="0"/>
              <a:t>Time cost on CPUs are less than 282ms.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 you think 282ms is good enough for this system?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4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78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Acceptable</a:t>
            </a:r>
          </a:p>
          <a:p>
            <a:endParaRPr lang="en-US" altLang="zh-CN" dirty="0"/>
          </a:p>
          <a:p>
            <a:r>
              <a:rPr lang="en-US" altLang="zh-CN" dirty="0"/>
              <a:t>Charge mobile devices once/several times a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8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is still a distance between </a:t>
            </a:r>
            <a:r>
              <a:rPr lang="en-US" altLang="zh-CN" dirty="0" err="1"/>
              <a:t>DeepASL</a:t>
            </a:r>
            <a:r>
              <a:rPr lang="en-US" altLang="zh-CN" dirty="0"/>
              <a:t> and a real application:</a:t>
            </a:r>
          </a:p>
          <a:p>
            <a:pPr marL="228600" indent="-228600">
              <a:buAutoNum type="arabicPeriod"/>
            </a:pPr>
            <a:r>
              <a:rPr lang="en-US" altLang="zh-CN" dirty="0"/>
              <a:t>Use of retraining data</a:t>
            </a:r>
          </a:p>
          <a:p>
            <a:pPr marL="228600" indent="-228600">
              <a:buAutoNum type="arabicPeriod"/>
            </a:pPr>
            <a:r>
              <a:rPr lang="en-US" altLang="zh-CN" dirty="0"/>
              <a:t>Heavy(?)/Too much devices required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7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think some applications may require a higher 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96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Okay. Did some improvement (compared to SVD) but not that impressive.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job!</a:t>
            </a:r>
          </a:p>
          <a:p>
            <a:r>
              <a:rPr lang="en-US" altLang="zh-CN" dirty="0"/>
              <a:t>Q: How do you like the experiment of running time?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96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98630-4A84-4E35-A319-C7342D8140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3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4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5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1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48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08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3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07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9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84C0D1-05A9-45D0-8680-FD7B39A39662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6697BA-8173-45D1-BB86-C89F13FC33A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37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564EA-35BF-4237-AB6A-78558E465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Onboard Intelligence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D3EFFB-061D-4049-B96F-82EB6C5B8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Xinyu 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47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0B7B5-B446-4F1A-8927-D686972E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SparseSep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A3907-DBD6-4C9F-B278-432D84580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4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B97B5-3346-4853-9D82-0A74DB3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SparseSep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CE510-7F29-4B15-BF26-EB42D7CB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Performance (Accuracy, …)</a:t>
            </a:r>
          </a:p>
          <a:p>
            <a:pPr lvl="1"/>
            <a:r>
              <a:rPr lang="en-US" altLang="zh-CN" dirty="0"/>
              <a:t>Will it meet the accuracy requirement?</a:t>
            </a:r>
          </a:p>
          <a:p>
            <a:pPr lvl="1"/>
            <a:r>
              <a:rPr lang="en-US" altLang="zh-CN" dirty="0"/>
              <a:t>Robustness?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49D1E9-2F03-4A3A-9BFE-137FB58D6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12" y="2958891"/>
            <a:ext cx="8381736" cy="30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7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5F355-FF53-4ADD-A5E4-98CE897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SparseSep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1B83B-92CC-43FD-8FF5-58840F0F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Memory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D0B4C8-5D1C-4345-B7FD-65E87D97E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0" y="3903859"/>
            <a:ext cx="6771163" cy="2342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15D95B-842A-4A97-82A0-E65DD2335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12" y="1845734"/>
            <a:ext cx="3485627" cy="21348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EB7FC1-67AD-4300-AB39-63647999B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56" y="2471343"/>
            <a:ext cx="3477124" cy="30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46B78-9347-40E3-A030-6D59C069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SparseSep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2B6E9-FB45-4A38-A365-B6E3D1C2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Time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5CDCB-E787-4EB4-B677-3FDB15C15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81" y="1913813"/>
            <a:ext cx="6362617" cy="41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6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CC0A-DE9C-4BF0-BFCD-DA5DBBB3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SparseSep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9462F-2811-418E-853C-63FB33F0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Energy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80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8FA9-B630-4CE6-9249-80FDA6EE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SparseSep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B2714-4150-48F5-83F4-DCD95B87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User experience</a:t>
            </a:r>
          </a:p>
          <a:p>
            <a:pPr lvl="1"/>
            <a:r>
              <a:rPr lang="en-US" altLang="zh-CN" dirty="0"/>
              <a:t>Applicable in real life?</a:t>
            </a:r>
          </a:p>
          <a:p>
            <a:pPr lvl="1"/>
            <a:r>
              <a:rPr lang="en-US" altLang="zh-CN" dirty="0"/>
              <a:t>People (users, developers, …) are willing to use it?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22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A37F2-8068-424C-9259-7536905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SparseSep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A13D5-5890-4BED-9ED2-93B3810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Other comments? Strength/Weaknesses?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88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C660B-F4CA-4FA8-B350-30325746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90BB4-47DF-49A0-855F-D5ADF089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Performance (Accuracy, …)</a:t>
            </a:r>
          </a:p>
          <a:p>
            <a:r>
              <a:rPr lang="en-US" altLang="zh-CN" dirty="0"/>
              <a:t>2. Time (Runtime application?)</a:t>
            </a:r>
          </a:p>
          <a:p>
            <a:r>
              <a:rPr lang="en-US" altLang="zh-CN" dirty="0"/>
              <a:t>3. Memory</a:t>
            </a:r>
          </a:p>
          <a:p>
            <a:r>
              <a:rPr lang="en-US" altLang="zh-CN" dirty="0"/>
              <a:t>4. Energy</a:t>
            </a:r>
          </a:p>
          <a:p>
            <a:r>
              <a:rPr lang="en-US" altLang="zh-CN" dirty="0"/>
              <a:t>5. User experience</a:t>
            </a:r>
          </a:p>
          <a:p>
            <a:r>
              <a:rPr lang="en-US" altLang="zh-CN" dirty="0"/>
              <a:t>6. …</a:t>
            </a:r>
          </a:p>
        </p:txBody>
      </p:sp>
    </p:spTree>
    <p:extLst>
      <p:ext uri="{BB962C8B-B14F-4D97-AF65-F5344CB8AC3E}">
        <p14:creationId xmlns:p14="http://schemas.microsoft.com/office/powerpoint/2010/main" val="8567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4EA65-D596-4B03-9250-BD6834A1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DeepASL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3CDED-330D-4CF0-BE7B-21D2146AC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3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B97B5-3346-4853-9D82-0A74DB35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CE510-7F29-4B15-BF26-EB42D7CB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Performance (Accuracy, …)</a:t>
            </a:r>
          </a:p>
          <a:p>
            <a:pPr lvl="1"/>
            <a:r>
              <a:rPr lang="en-US" altLang="zh-CN" dirty="0"/>
              <a:t>Compelling experiments?</a:t>
            </a:r>
          </a:p>
          <a:p>
            <a:pPr lvl="1"/>
            <a:r>
              <a:rPr lang="en-US" altLang="zh-CN" dirty="0"/>
              <a:t>Robustness?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3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46B78-9347-40E3-A030-6D59C069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2B6E9-FB45-4A38-A365-B6E3D1C2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Time (Runtime application?)</a:t>
            </a:r>
          </a:p>
          <a:p>
            <a:endParaRPr lang="zh-CN" altLang="en-US" dirty="0"/>
          </a:p>
        </p:txBody>
      </p:sp>
      <p:pic>
        <p:nvPicPr>
          <p:cNvPr id="2466" name="图片 2465">
            <a:extLst>
              <a:ext uri="{FF2B5EF4-FFF2-40B4-BE49-F238E27FC236}">
                <a16:creationId xmlns:a16="http://schemas.microsoft.com/office/drawing/2014/main" id="{44F435A5-A574-4AB3-922D-58F4F2BA3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48" y="2130191"/>
            <a:ext cx="5374398" cy="34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5F355-FF53-4ADD-A5E4-98CE897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1B83B-92CC-43FD-8FF5-58840F0F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Memory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909F5F-BA49-41F5-99CD-872B9D158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745" y="1983883"/>
            <a:ext cx="5672975" cy="36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D6D7EF6-17BA-4D22-97CC-A993A802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7" y="3360905"/>
            <a:ext cx="5207762" cy="215382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849CC0A-DE9C-4BF0-BFCD-DA5DBBB3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9462F-2811-418E-853C-63FB33F08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 Energy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512BE-D36C-4290-89DD-83F034F85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42" y="2344494"/>
            <a:ext cx="4564617" cy="31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6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CE2C-E57C-4BA7-AF4D-130D88F2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09424-C388-4D9E-A3AE-67CBF840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User experience</a:t>
            </a:r>
          </a:p>
          <a:p>
            <a:pPr lvl="1"/>
            <a:r>
              <a:rPr lang="en-US" altLang="zh-CN" dirty="0"/>
              <a:t>Applicable in real life?</a:t>
            </a:r>
          </a:p>
          <a:p>
            <a:pPr lvl="1"/>
            <a:r>
              <a:rPr lang="en-US" altLang="zh-CN" dirty="0"/>
              <a:t>People (users, developers, …) are willing to use it?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0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FFA82-BE08-4B7B-A437-D3CF2D7D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DeepASL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76BE0-EF7B-4C4A-B488-882FFE726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Other comments? Strengths/Weaknesses?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942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573</TotalTime>
  <Words>303</Words>
  <Application>Microsoft Office PowerPoint</Application>
  <PresentationFormat>宽屏</PresentationFormat>
  <Paragraphs>71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宋体</vt:lpstr>
      <vt:lpstr>Calibri</vt:lpstr>
      <vt:lpstr>Calibri Light</vt:lpstr>
      <vt:lpstr>回顾</vt:lpstr>
      <vt:lpstr>Onboard Intelligence</vt:lpstr>
      <vt:lpstr>Challenges?</vt:lpstr>
      <vt:lpstr>DeepASL</vt:lpstr>
      <vt:lpstr>DeepASL</vt:lpstr>
      <vt:lpstr>DeepASL</vt:lpstr>
      <vt:lpstr>DeepASL</vt:lpstr>
      <vt:lpstr>DeepASL</vt:lpstr>
      <vt:lpstr>DeepASL</vt:lpstr>
      <vt:lpstr>DeepASL</vt:lpstr>
      <vt:lpstr>SparseSep</vt:lpstr>
      <vt:lpstr>SparseSep</vt:lpstr>
      <vt:lpstr>SparseSep</vt:lpstr>
      <vt:lpstr>SparseSep</vt:lpstr>
      <vt:lpstr>SparseSep</vt:lpstr>
      <vt:lpstr>SparseSep</vt:lpstr>
      <vt:lpstr>SparseSep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 Intelligence</dc:title>
  <dc:creator>杨 欣玙</dc:creator>
  <cp:lastModifiedBy>杨 欣玙</cp:lastModifiedBy>
  <cp:revision>21</cp:revision>
  <dcterms:created xsi:type="dcterms:W3CDTF">2018-10-21T03:37:38Z</dcterms:created>
  <dcterms:modified xsi:type="dcterms:W3CDTF">2018-10-22T16:44:39Z</dcterms:modified>
</cp:coreProperties>
</file>