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12.png" ContentType="image/png"/>
  <Override PartName="/ppt/media/image7.png" ContentType="image/png"/>
  <Override PartName="/ppt/media/image2.png" ContentType="image/png"/>
  <Override PartName="/ppt/media/image3.png" ContentType="image/png"/>
  <Override PartName="/ppt/media/image11.png" ContentType="image/png"/>
  <Override PartName="/ppt/media/image1.jpeg" ContentType="image/jpeg"/>
  <Override PartName="/ppt/media/image4.jpeg" ContentType="image/jpeg"/>
  <Override PartName="/ppt/media/image6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2291760" y="2273040"/>
            <a:ext cx="5495400" cy="4384800"/>
          </a:xfrm>
          <a:prstGeom prst="rect">
            <a:avLst/>
          </a:prstGeom>
          <a:ln w="2160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2291760" y="2273040"/>
            <a:ext cx="5495400" cy="4384800"/>
          </a:xfrm>
          <a:prstGeom prst="rect">
            <a:avLst/>
          </a:prstGeom>
          <a:ln w="21600"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2291760" y="2273040"/>
            <a:ext cx="5495400" cy="4384800"/>
          </a:xfrm>
          <a:prstGeom prst="rect">
            <a:avLst/>
          </a:prstGeom>
          <a:ln w="2160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2291760" y="2273040"/>
            <a:ext cx="5495400" cy="4384800"/>
          </a:xfrm>
          <a:prstGeom prst="rect">
            <a:avLst/>
          </a:prstGeom>
          <a:ln w="2160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805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438480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2680" y="4563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2273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4563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16200"/>
            <a:ext cx="10080000" cy="7570080"/>
          </a:xfrm>
          <a:prstGeom prst="rect">
            <a:avLst/>
          </a:prstGeom>
          <a:ln w="216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11200" y="3317400"/>
            <a:ext cx="5895000" cy="11430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25600" y="4689000"/>
            <a:ext cx="4210200" cy="68580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add Text</a:t>
            </a:r>
            <a:endParaRPr b="1" lang="en-US" sz="3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28872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4812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95312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A53ABF5A-607D-499A-A805-53124B55B519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14760" y="0"/>
            <a:ext cx="10066680" cy="7560000"/>
          </a:xfrm>
          <a:prstGeom prst="rect">
            <a:avLst/>
          </a:prstGeom>
          <a:ln w="2160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805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title text format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2273040"/>
            <a:ext cx="9071640" cy="438480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Click to edit the outline text format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Second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Third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Fourth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Fifth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Sixth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Seventh Outline Level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288360" y="6995160"/>
            <a:ext cx="167760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947760" y="6995160"/>
            <a:ext cx="20232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952760" y="6995160"/>
            <a:ext cx="180324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F5066030-98A0-4D0F-9414-4A45FF49F77B}" type="slidenum"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5275800" y="2904120"/>
            <a:ext cx="4554000" cy="195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4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Intermittently Powered Devices</a:t>
            </a:r>
            <a:endParaRPr b="1" lang="en-US" sz="44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5257800" y="5257800"/>
            <a:ext cx="3701520" cy="974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HarvOS and DINO</a:t>
            </a:r>
            <a:endParaRPr b="1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endParaRPr b="1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r>
              <a:rPr b="1" lang="en-US" sz="2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Eamon Collins</a:t>
            </a:r>
            <a:endParaRPr b="1" lang="en-US" sz="22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504000" y="2273040"/>
            <a:ext cx="9071640" cy="3899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do you think about the consistent planning for the worst case?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Using greatest memory allocation to calculate E</a:t>
            </a:r>
            <a:r>
              <a:rPr b="1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CKPmax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, then placing triggers at lowest local memory allocation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Considering max power draw of MCU for C</a:t>
            </a:r>
            <a:r>
              <a:rPr b="1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MCUmax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Placing triggers at C</a:t>
            </a:r>
            <a:r>
              <a:rPr b="1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use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/2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Assuming no energy harvested during program execution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Use most energy consuming path for E</a:t>
            </a:r>
            <a:r>
              <a:rPr b="1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next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504000" y="850320"/>
            <a:ext cx="9071640" cy="117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HarvOS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rcRect l="22199" t="15202" r="21102" b="64630"/>
          <a:stretch/>
        </p:blipFill>
        <p:spPr>
          <a:xfrm>
            <a:off x="914760" y="5486400"/>
            <a:ext cx="7772040" cy="182880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HarvOS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do they use the ability to probe actual level of energy remaining?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Only to correct their worst case estimate upwards, when it’s possible that their estimate is underestimating energy left returning from a branch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rcRect l="22199" t="27297" r="48315" b="28346"/>
          <a:stretch/>
        </p:blipFill>
        <p:spPr>
          <a:xfrm>
            <a:off x="1143360" y="4114800"/>
            <a:ext cx="3657240" cy="29714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HarvOS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How do you expect HarvOS to function on an interrupt heavy platform?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Mandatory energy probing upon entering handler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Potentially an extra checkpoint at the end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rcRect l="29002" t="47454" r="52850" b="24315"/>
          <a:stretch/>
        </p:blipFill>
        <p:spPr>
          <a:xfrm>
            <a:off x="1143000" y="3886200"/>
            <a:ext cx="3429000" cy="29714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HarvOS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do you think about the performance of HarvOS?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rcRect l="22199" t="35360" r="21102" b="28346"/>
          <a:stretch/>
        </p:blipFill>
        <p:spPr>
          <a:xfrm>
            <a:off x="914400" y="2743200"/>
            <a:ext cx="5943600" cy="2286000"/>
          </a:xfrm>
          <a:prstGeom prst="rect">
            <a:avLst/>
          </a:prstGeom>
          <a:ln w="2160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rcRect l="22199" t="39391" r="21102" b="24315"/>
          <a:stretch/>
        </p:blipFill>
        <p:spPr>
          <a:xfrm>
            <a:off x="914400" y="5029200"/>
            <a:ext cx="5943600" cy="22856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Death Is Not an Option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DINO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Why do they say that dynamic checkpointing is insufficient? 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Cannot know for certain where the program will resume, non-idempotent operations can be partially performed then repeated from beginning, leaving unpredictable results 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Nonvolatile memory not consistent across reboots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rcRect l="51679" t="39391" r="21102" b="32378"/>
          <a:stretch/>
        </p:blipFill>
        <p:spPr>
          <a:xfrm>
            <a:off x="1371600" y="4572000"/>
            <a:ext cx="4114800" cy="25142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DINO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What makes DINO work?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Atomic tasks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Other tasks can’t see updates until updating task finishes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Task boundaries guarantee consistency of nonvolatile memory with checkpointed state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rcRect l="24467" t="35360" r="48315" b="24315"/>
          <a:stretch/>
        </p:blipFill>
        <p:spPr>
          <a:xfrm>
            <a:off x="914400" y="4343400"/>
            <a:ext cx="3886200" cy="2971440"/>
          </a:xfrm>
          <a:prstGeom prst="rect">
            <a:avLst/>
          </a:prstGeom>
          <a:ln w="2160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04000" y="805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DINO</a:t>
            </a:r>
            <a:endParaRPr b="1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04000" y="2273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Do you think the decision not to use hardware support </a:t>
            </a:r>
            <a:r>
              <a:rPr b="1" lang="en-US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Source Sans Pro Black"/>
              </a:rPr>
              <a:t>was a good one?</a:t>
            </a:r>
            <a:endParaRPr b="1" lang="en-US" sz="2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 Black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Think HarvOS’s checking of remaining energy levels and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subsequent energy-aware checkpointing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Contrast usefulness with DINO’s reasoning of reduced 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Impact"/>
              </a:rPr>
              <a:t>complexity and wider applicability to existing systems.</a:t>
            </a:r>
            <a:endParaRPr b="1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Impact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2018-10-24T08:06:07Z</dcterms:created>
  <dc:creator/>
  <dc:description>Background design by Yun Chao Xu. Template implementation by Xin Li. 
2013/1/9</dc:description>
  <cp:keywords>Apache OpenOffice business</cp:keywords>
  <dc:language>en-US</dc:language>
  <cp:lastModifiedBy/>
  <dcterms:modified xsi:type="dcterms:W3CDTF">2018-10-24T10:28:41Z</dcterms:modified>
  <cp:revision>4</cp:revision>
  <dc:subject>Presentation Template Design-7</dc:subject>
  <dc:title>Xinxinli Black Edges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BSD (http://templates.services.openoffice.org/bsd-license)</vt:lpwstr>
  </property>
</Properties>
</file>