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min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7e13f5a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7e13f5a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mins, pros and cons of each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475fcf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475fcf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mins -- is there something like this for IoT OS??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4475fcf4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4475fcf4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mins- what are the difference? Which is better? Fill it up while discussing?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7e13f5a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7e13f5a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4475fcf4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4475fcf4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what we talked in class vs what riot says 20 mins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4475fcf4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4475fcf4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mins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7e13f5a9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7e13f5a9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mins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4475fcf4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4475fcf4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mins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7e13f5a9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7e13f5a9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 mins are people willing to learn new languages? What’s the cost benefit ratio??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70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RIOT: One OS to Rule Them All </a:t>
            </a:r>
            <a:endParaRPr sz="4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in the IoT</a:t>
            </a:r>
            <a:endParaRPr sz="4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000000"/>
                </a:solidFill>
              </a:rPr>
              <a:t>E. Baccelli, O. Hahm, M. Wählisch, M. Günes, T. C. Schmidt</a:t>
            </a:r>
            <a:endParaRPr i="1" sz="50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2423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highlight>
                  <a:srgbClr val="FFFFFF"/>
                </a:highlight>
              </a:rPr>
              <a:t>Céu: Safe System-level Concurrency on Resource-Constrained Nodes</a:t>
            </a:r>
            <a:endParaRPr sz="4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000000"/>
                </a:solidFill>
                <a:highlight>
                  <a:srgbClr val="FFFFFF"/>
                </a:highlight>
              </a:rPr>
              <a:t>Francisco Sant’Anna, Noemi Rodriguez, Roberto Ierusalimschy, </a:t>
            </a:r>
            <a:endParaRPr i="1"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000000"/>
                </a:solidFill>
                <a:highlight>
                  <a:srgbClr val="FFFFFF"/>
                </a:highlight>
              </a:rPr>
              <a:t>Olaf Landsiedel, Philippas Tsigas</a:t>
            </a:r>
            <a:endParaRPr i="1" sz="2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182150" y="160600"/>
            <a:ext cx="4389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Ceu</a:t>
            </a:r>
            <a:endParaRPr b="1" sz="2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/>
            </a:r>
            <a:endParaRPr b="1" sz="2000"/>
          </a:p>
        </p:txBody>
      </p:sp>
      <p:sp>
        <p:nvSpPr>
          <p:cNvPr id="106" name="Google Shape;106;p22"/>
          <p:cNvSpPr txBox="1"/>
          <p:nvPr/>
        </p:nvSpPr>
        <p:spPr>
          <a:xfrm>
            <a:off x="4572050" y="160600"/>
            <a:ext cx="4389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NesC</a:t>
            </a:r>
            <a:endParaRPr b="1" sz="2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625" y="303450"/>
            <a:ext cx="5424975" cy="53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665450" y="1428800"/>
            <a:ext cx="7344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338850" y="64725"/>
            <a:ext cx="8466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Event Driven Vs Thread Based</a:t>
            </a:r>
            <a:endParaRPr b="1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What is better for an Embedded OS?</a:t>
            </a:r>
            <a:endParaRPr b="1" sz="2000"/>
          </a:p>
        </p:txBody>
      </p:sp>
      <p:sp>
        <p:nvSpPr>
          <p:cNvPr id="67" name="Google Shape;67;p15"/>
          <p:cNvSpPr txBox="1"/>
          <p:nvPr/>
        </p:nvSpPr>
        <p:spPr>
          <a:xfrm>
            <a:off x="561475" y="1025450"/>
            <a:ext cx="3429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Event Driven</a:t>
            </a:r>
            <a:endParaRPr b="1"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Event triggered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State transitions need to be considered-not necessarily explicit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Circular logic is possible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5220150" y="1025450"/>
            <a:ext cx="3429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Thread Based</a:t>
            </a:r>
            <a:endParaRPr b="1"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Runs serially, doesn’t wait for an event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Shared memory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5" y="1016550"/>
            <a:ext cx="9074850" cy="28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899850" y="230175"/>
            <a:ext cx="7344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Supports that an Embedded OS should provide?</a:t>
            </a:r>
            <a:endParaRPr b="1" sz="2000"/>
          </a:p>
        </p:txBody>
      </p:sp>
      <p:sp>
        <p:nvSpPr>
          <p:cNvPr id="79" name="Google Shape;79;p17"/>
          <p:cNvSpPr txBox="1"/>
          <p:nvPr/>
        </p:nvSpPr>
        <p:spPr>
          <a:xfrm>
            <a:off x="1198725" y="1237850"/>
            <a:ext cx="7343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899850" y="1975025"/>
            <a:ext cx="7344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Does an embedded Operating System really need to support multithreading? </a:t>
            </a:r>
            <a:endParaRPr b="1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899850" y="1957725"/>
            <a:ext cx="7344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Novelty of RIOT OS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Is it really better than all the embedded OSes out there?</a:t>
            </a:r>
            <a:endParaRPr b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182150" y="160600"/>
            <a:ext cx="4389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Similarities</a:t>
            </a:r>
            <a:endParaRPr b="1" sz="2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/>
            </a:r>
            <a:endParaRPr b="1" sz="2000"/>
          </a:p>
        </p:txBody>
      </p:sp>
      <p:sp>
        <p:nvSpPr>
          <p:cNvPr id="95" name="Google Shape;95;p20"/>
          <p:cNvSpPr txBox="1"/>
          <p:nvPr/>
        </p:nvSpPr>
        <p:spPr>
          <a:xfrm>
            <a:off x="4572050" y="160600"/>
            <a:ext cx="43899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Differences</a:t>
            </a:r>
            <a:endParaRPr b="1" sz="2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/>
        </p:nvSpPr>
        <p:spPr>
          <a:xfrm>
            <a:off x="899850" y="1957725"/>
            <a:ext cx="7344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New Programming languages for IoT</a:t>
            </a:r>
            <a:endParaRPr b="1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