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2c292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2c292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f6dd92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f6dd92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2c292c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2c292c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f6dd92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f6dd92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2c292c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2c292c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f6dd92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f6dd92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f6dd92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f6dd92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f6dd92f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f6dd92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OS for IoT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 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 19,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Tethys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Motivation?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Tethys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Infrastructure-free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at per-fixture granularity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Long-term deployment (energy-harvesting)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Security &amp; Privacy in data transmission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Tethys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Weaknesses?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959" y="1547522"/>
            <a:ext cx="5920075" cy="30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Tethys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Encryption algorithms on low-power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Energy consumption in data transmission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Bluetooth attack vector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Ditio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Motivation?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Ditio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Assures sensor activities systematically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Assurance for both owner and 3rd party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Takes advantages of trusted zones and provides legacy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Security &amp; Privacy in data transmission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Ditio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Weaknesses?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200" y="625925"/>
            <a:ext cx="4349610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Ditio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Client-server communication attack vectors (MITM)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 challenges (legacy devices, modification to system software,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Sealing on low-power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experience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