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C7CF27-BFC2-4585-A167-51C1100B47CD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D49799-5B14-4348-8307-2B9DD730A41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Discotective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527175"/>
            <a:ext cx="797083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working model of our project </a:t>
            </a:r>
            <a:r>
              <a:rPr lang="en-US" dirty="0" smtClean="0"/>
              <a:t>in MATLAB.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Development </a:t>
            </a:r>
            <a:r>
              <a:rPr lang="en-US" dirty="0">
                <a:solidFill>
                  <a:schemeClr val="tx1"/>
                </a:solidFill>
              </a:rPr>
              <a:t>of all preprocessing </a:t>
            </a:r>
            <a:r>
              <a:rPr lang="en-US" dirty="0" smtClean="0">
                <a:solidFill>
                  <a:schemeClr val="tx1"/>
                </a:solidFill>
              </a:rPr>
              <a:t>and classification algorithms</a:t>
            </a:r>
          </a:p>
          <a:p>
            <a:r>
              <a:rPr lang="en-US" dirty="0" smtClean="0"/>
              <a:t>Convert </a:t>
            </a:r>
            <a:r>
              <a:rPr lang="en-US" dirty="0"/>
              <a:t>our MATLAB algorithms to C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Significant </a:t>
            </a:r>
            <a:r>
              <a:rPr lang="en-US" dirty="0"/>
              <a:t>progress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Execute simple programs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Capture images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Interface with other necessary peripherals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527175"/>
            <a:ext cx="7970838" cy="4572000"/>
          </a:xfrm>
        </p:spPr>
        <p:txBody>
          <a:bodyPr/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Done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Done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886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527175"/>
            <a:ext cx="7970838" cy="4572000"/>
          </a:xfrm>
        </p:spPr>
        <p:txBody>
          <a:bodyPr/>
          <a:lstStyle/>
          <a:p>
            <a:r>
              <a:rPr lang="en-US" dirty="0" smtClean="0"/>
              <a:t>A work in progress</a:t>
            </a:r>
          </a:p>
          <a:p>
            <a:r>
              <a:rPr lang="en-US" dirty="0" smtClean="0"/>
              <a:t>API and data types being defined</a:t>
            </a:r>
          </a:p>
          <a:p>
            <a:r>
              <a:rPr lang="en-US" dirty="0" smtClean="0"/>
              <a:t>Many little functions written</a:t>
            </a:r>
          </a:p>
          <a:p>
            <a:r>
              <a:rPr lang="en-US" dirty="0" smtClean="0"/>
              <a:t>Need to work on the main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Progress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7776" r="9801" b="13659"/>
          <a:stretch/>
        </p:blipFill>
        <p:spPr>
          <a:xfrm>
            <a:off x="5410200" y="1524000"/>
            <a:ext cx="3048000" cy="2289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524000"/>
            <a:ext cx="4495800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 dirty="0"/>
              <a:t>Camera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Have full resolution images from camera</a:t>
            </a:r>
          </a:p>
          <a:p>
            <a:pPr marL="7315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8 bit gray scale</a:t>
            </a:r>
          </a:p>
          <a:p>
            <a:pPr marL="7315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Stored in SDRAM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Need to </a:t>
            </a:r>
            <a:r>
              <a:rPr lang="en-US" dirty="0"/>
              <a:t>work on </a:t>
            </a:r>
            <a:r>
              <a:rPr lang="en-US" dirty="0" err="1"/>
              <a:t>demosaicing</a:t>
            </a:r>
            <a:r>
              <a:rPr lang="en-US" dirty="0"/>
              <a:t> </a:t>
            </a:r>
            <a:r>
              <a:rPr lang="en-US" dirty="0"/>
              <a:t>algorithm and conversion to gray scale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b="1" dirty="0" err="1"/>
              <a:t>Nios</a:t>
            </a:r>
            <a:r>
              <a:rPr lang="en-US" b="1" dirty="0"/>
              <a:t> II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Have working processor</a:t>
            </a:r>
          </a:p>
          <a:p>
            <a:pPr marL="2743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Verified that it can read SDRAM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Working on VGA output and frame buffer</a:t>
            </a:r>
          </a:p>
        </p:txBody>
      </p:sp>
    </p:spTree>
    <p:extLst>
      <p:ext uri="{BB962C8B-B14F-4D97-AF65-F5344CB8AC3E}">
        <p14:creationId xmlns:p14="http://schemas.microsoft.com/office/powerpoint/2010/main" val="10486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171</TotalTime>
  <Words>123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The Discotective</vt:lpstr>
      <vt:lpstr>Milestone 1 Goals</vt:lpstr>
      <vt:lpstr>MATLAB</vt:lpstr>
      <vt:lpstr>Conversion to C</vt:lpstr>
      <vt:lpstr>Hardware Progress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PCWed</dc:creator>
  <cp:lastModifiedBy>PCWed</cp:lastModifiedBy>
  <cp:revision>16</cp:revision>
  <dcterms:created xsi:type="dcterms:W3CDTF">2011-03-16T23:13:28Z</dcterms:created>
  <dcterms:modified xsi:type="dcterms:W3CDTF">2011-03-17T02:05:47Z</dcterms:modified>
</cp:coreProperties>
</file>