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3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D6AB-2141-1346-83C9-0445B412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12A0-6229-9448-891F-7C10DB85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F580-814D-8549-A196-DA47B30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89C3-0447-3D4E-836B-D5385823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C0F5-0553-514E-85C4-798DA75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FEB5-87C5-7846-9F00-F06C6DB5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81C7E-6C05-3C4C-9BED-5FDD03398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9CB2-B50B-6840-B870-511D26FB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201-7BAB-BB42-9065-2543DAC8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6E02-639F-054A-91B4-0C4C3F6C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B112-A32A-454B-95B5-5C358A660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68B52-A61E-D546-B36F-2389749C5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B39D-D289-E742-A16D-4E41C308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1BE-C609-324E-9852-88E4D691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0E4E-60DB-9542-A9EC-1CA2E3C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04A2-52F1-2844-B9DB-09CE30E3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27F0-80E5-6C44-B97C-0E03AF70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AEE3-FCB8-9049-8CEB-740113CE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AE6A-38F3-654C-8797-4C1ABEFE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8C57-B6C3-E545-9A02-45D4F9EE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BF9-DB42-8447-B979-7BE89811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97A6-A99C-4E43-9A25-B0B164A8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26C0-10F8-CA48-B7C4-7BCD683E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6627-C488-B444-AE0D-FE82931F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FE7E-0D6F-6441-A1B9-EBAC0909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EC8F-E0DE-2A4E-9477-76D526AA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91C7-07D1-8740-9C1A-4A4442B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EBBA0-9640-DD40-B475-642F10391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E8A2-B302-ED40-80B5-8953FB84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0917-5E3C-834A-BCAA-68986C94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F448F-64BE-8D4F-9887-D2C6CB1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968E-5CE4-0C4F-8E98-FCCC2261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E4C3-8130-F047-9544-7E9FA079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02EFE-02E6-A742-BE23-9E5FD086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B6966-A00F-8E45-863E-E754B17B5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3E524-DCFF-6041-84EF-50F0985A8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7C3F1-F34E-D74C-AB89-095C6B18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5A0AF-CC21-6548-B621-730B57C2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18166-C42D-664F-BA1B-007833E1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DB33-9294-1048-B824-437B89A9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BA4D4-4399-A94A-B1E7-49533861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1BE65-F802-2D4A-AB48-4D778F2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2E1F-C0F6-EB4D-ADEE-CEE91A58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30B93-A948-3744-8493-67257BB3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AE35B-923D-A646-953E-CCF39E0C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6E327-2C37-2A46-956F-416F1A7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FD4-6008-014B-B20F-A82CF1C8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A0FF-6427-C94B-876C-59E139BC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AE497-E0BB-6A47-A319-759EBE391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DF63E-8918-264B-A722-051C9352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49FD9-58D4-5C41-ACE3-E1FD296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CE474-8C77-9E4D-9431-2740421B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AA8C-B6CC-9546-BCE0-D59FDA0B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8099D-9B80-1B40-BA1D-51DB68CC8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E0F6A-0AF6-224F-B7AA-E8FBE7144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558A-7C2F-0241-84EA-15B85848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97F26-2F37-AA4F-BAF1-999E5C08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8E3A4-7A10-1446-B7AB-7B661DB0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FE7BE-2AB9-2746-B10F-0BDB826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533C0-7C00-8941-969E-C8B3A686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94AF-A02E-AE4D-9595-13DA2BE51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1951F-ABF7-004D-9D4A-D67F27F0826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BA32-A8C0-2843-BD97-7F750E036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B1D8-D067-6541-95C2-CED025BDD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CCC4-504B-2741-94BA-1F3BA5BE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783E0-0FEE-C443-8A98-9CD07ADF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92" y="0"/>
            <a:ext cx="742821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F97BD-4070-EA49-BA3E-135AF3DA036D}"/>
              </a:ext>
            </a:extLst>
          </p:cNvPr>
          <p:cNvSpPr txBox="1"/>
          <p:nvPr/>
        </p:nvSpPr>
        <p:spPr>
          <a:xfrm>
            <a:off x="5868139" y="532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627CE-9830-B749-9C02-1EC01860E68A}"/>
              </a:ext>
            </a:extLst>
          </p:cNvPr>
          <p:cNvSpPr txBox="1"/>
          <p:nvPr/>
        </p:nvSpPr>
        <p:spPr>
          <a:xfrm>
            <a:off x="4919708" y="2265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C1F1-9A21-0040-A5C4-E0635FDAF87D}"/>
              </a:ext>
            </a:extLst>
          </p:cNvPr>
          <p:cNvSpPr txBox="1"/>
          <p:nvPr/>
        </p:nvSpPr>
        <p:spPr>
          <a:xfrm>
            <a:off x="6018982" y="2265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0789A-E51F-9B45-8B3A-D6795D67F9E8}"/>
              </a:ext>
            </a:extLst>
          </p:cNvPr>
          <p:cNvSpPr txBox="1"/>
          <p:nvPr/>
        </p:nvSpPr>
        <p:spPr>
          <a:xfrm>
            <a:off x="6819765" y="2265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20032-0D92-7A4A-8DBB-8B0C8C4D78AA}"/>
              </a:ext>
            </a:extLst>
          </p:cNvPr>
          <p:cNvSpPr txBox="1"/>
          <p:nvPr/>
        </p:nvSpPr>
        <p:spPr>
          <a:xfrm>
            <a:off x="442427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83AFF-A2D9-5D4F-AF75-63E5510F8C46}"/>
              </a:ext>
            </a:extLst>
          </p:cNvPr>
          <p:cNvSpPr txBox="1"/>
          <p:nvPr/>
        </p:nvSpPr>
        <p:spPr>
          <a:xfrm>
            <a:off x="5499952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382A-6851-E645-83C2-EF5636EC9395}"/>
              </a:ext>
            </a:extLst>
          </p:cNvPr>
          <p:cNvSpPr txBox="1"/>
          <p:nvPr/>
        </p:nvSpPr>
        <p:spPr>
          <a:xfrm>
            <a:off x="6575630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AD90D-881D-AC42-A7A4-7EDDAA5E0955}"/>
              </a:ext>
            </a:extLst>
          </p:cNvPr>
          <p:cNvSpPr txBox="1"/>
          <p:nvPr/>
        </p:nvSpPr>
        <p:spPr>
          <a:xfrm>
            <a:off x="7393932" y="3273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A904-2956-1842-911F-C98417BBEE2A}"/>
              </a:ext>
            </a:extLst>
          </p:cNvPr>
          <p:cNvSpPr txBox="1"/>
          <p:nvPr/>
        </p:nvSpPr>
        <p:spPr>
          <a:xfrm>
            <a:off x="3859062" y="419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A92CD-97B4-5242-9EBC-BE873DADE62A}"/>
              </a:ext>
            </a:extLst>
          </p:cNvPr>
          <p:cNvSpPr txBox="1"/>
          <p:nvPr/>
        </p:nvSpPr>
        <p:spPr>
          <a:xfrm>
            <a:off x="4919708" y="4192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5F915-22F1-1041-9DC5-CBCA8B530EE4}"/>
              </a:ext>
            </a:extLst>
          </p:cNvPr>
          <p:cNvSpPr txBox="1"/>
          <p:nvPr/>
        </p:nvSpPr>
        <p:spPr>
          <a:xfrm>
            <a:off x="6018982" y="4192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D25DF-293A-C641-AE3E-45BF9FCA6399}"/>
              </a:ext>
            </a:extLst>
          </p:cNvPr>
          <p:cNvSpPr txBox="1"/>
          <p:nvPr/>
        </p:nvSpPr>
        <p:spPr>
          <a:xfrm>
            <a:off x="7166824" y="42544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E89C0-1722-AD4A-B9FC-6492C0C32F47}"/>
              </a:ext>
            </a:extLst>
          </p:cNvPr>
          <p:cNvSpPr txBox="1"/>
          <p:nvPr/>
        </p:nvSpPr>
        <p:spPr>
          <a:xfrm>
            <a:off x="7851394" y="42544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EA40C-A7A8-6E41-AABE-CEB1707B1247}"/>
              </a:ext>
            </a:extLst>
          </p:cNvPr>
          <p:cNvSpPr txBox="1"/>
          <p:nvPr/>
        </p:nvSpPr>
        <p:spPr>
          <a:xfrm>
            <a:off x="4369402" y="51594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23936-D322-A240-8DC5-A62C3B51D05E}"/>
              </a:ext>
            </a:extLst>
          </p:cNvPr>
          <p:cNvSpPr txBox="1"/>
          <p:nvPr/>
        </p:nvSpPr>
        <p:spPr>
          <a:xfrm>
            <a:off x="5483676" y="51594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4B85F-8BE0-6247-B2DB-EDEA0329CD70}"/>
              </a:ext>
            </a:extLst>
          </p:cNvPr>
          <p:cNvSpPr txBox="1"/>
          <p:nvPr/>
        </p:nvSpPr>
        <p:spPr>
          <a:xfrm>
            <a:off x="6575630" y="51594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C99D94-A8BD-534A-9526-ACEF1E7CEBFF}"/>
              </a:ext>
            </a:extLst>
          </p:cNvPr>
          <p:cNvSpPr txBox="1"/>
          <p:nvPr/>
        </p:nvSpPr>
        <p:spPr>
          <a:xfrm>
            <a:off x="7724796" y="51663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7D658-4DFC-9343-BF8A-4A9558450DDA}"/>
              </a:ext>
            </a:extLst>
          </p:cNvPr>
          <p:cNvSpPr txBox="1"/>
          <p:nvPr/>
        </p:nvSpPr>
        <p:spPr>
          <a:xfrm>
            <a:off x="2772536" y="5993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55B0-967E-DF4E-9FB1-4A16C78435C7}"/>
              </a:ext>
            </a:extLst>
          </p:cNvPr>
          <p:cNvSpPr txBox="1"/>
          <p:nvPr/>
        </p:nvSpPr>
        <p:spPr>
          <a:xfrm>
            <a:off x="4919708" y="5993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00EAF-2CE5-694E-A975-46A510354E66}"/>
              </a:ext>
            </a:extLst>
          </p:cNvPr>
          <p:cNvSpPr txBox="1"/>
          <p:nvPr/>
        </p:nvSpPr>
        <p:spPr>
          <a:xfrm>
            <a:off x="5959771" y="5978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E4ACFD-4572-7349-8178-9A31757C3C78}"/>
              </a:ext>
            </a:extLst>
          </p:cNvPr>
          <p:cNvSpPr txBox="1"/>
          <p:nvPr/>
        </p:nvSpPr>
        <p:spPr>
          <a:xfrm>
            <a:off x="7066880" y="5993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488B6-57D4-5243-A4D8-61DFAF09DA8D}"/>
              </a:ext>
            </a:extLst>
          </p:cNvPr>
          <p:cNvSpPr txBox="1"/>
          <p:nvPr/>
        </p:nvSpPr>
        <p:spPr>
          <a:xfrm>
            <a:off x="8916291" y="5978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43172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783E0-0FEE-C443-8A98-9CD07ADF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92" y="0"/>
            <a:ext cx="742821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F97BD-4070-EA49-BA3E-135AF3DA036D}"/>
              </a:ext>
            </a:extLst>
          </p:cNvPr>
          <p:cNvSpPr txBox="1"/>
          <p:nvPr/>
        </p:nvSpPr>
        <p:spPr>
          <a:xfrm>
            <a:off x="5868139" y="532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627CE-9830-B749-9C02-1EC01860E68A}"/>
              </a:ext>
            </a:extLst>
          </p:cNvPr>
          <p:cNvSpPr txBox="1"/>
          <p:nvPr/>
        </p:nvSpPr>
        <p:spPr>
          <a:xfrm>
            <a:off x="4919708" y="2265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C1F1-9A21-0040-A5C4-E0635FDAF87D}"/>
              </a:ext>
            </a:extLst>
          </p:cNvPr>
          <p:cNvSpPr txBox="1"/>
          <p:nvPr/>
        </p:nvSpPr>
        <p:spPr>
          <a:xfrm>
            <a:off x="6018982" y="2265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0789A-E51F-9B45-8B3A-D6795D67F9E8}"/>
              </a:ext>
            </a:extLst>
          </p:cNvPr>
          <p:cNvSpPr txBox="1"/>
          <p:nvPr/>
        </p:nvSpPr>
        <p:spPr>
          <a:xfrm>
            <a:off x="6819765" y="2265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20032-0D92-7A4A-8DBB-8B0C8C4D78AA}"/>
              </a:ext>
            </a:extLst>
          </p:cNvPr>
          <p:cNvSpPr txBox="1"/>
          <p:nvPr/>
        </p:nvSpPr>
        <p:spPr>
          <a:xfrm>
            <a:off x="442427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83AFF-A2D9-5D4F-AF75-63E5510F8C46}"/>
              </a:ext>
            </a:extLst>
          </p:cNvPr>
          <p:cNvSpPr txBox="1"/>
          <p:nvPr/>
        </p:nvSpPr>
        <p:spPr>
          <a:xfrm>
            <a:off x="5499952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382A-6851-E645-83C2-EF5636EC9395}"/>
              </a:ext>
            </a:extLst>
          </p:cNvPr>
          <p:cNvSpPr txBox="1"/>
          <p:nvPr/>
        </p:nvSpPr>
        <p:spPr>
          <a:xfrm>
            <a:off x="6575630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AD90D-881D-AC42-A7A4-7EDDAA5E0955}"/>
              </a:ext>
            </a:extLst>
          </p:cNvPr>
          <p:cNvSpPr txBox="1"/>
          <p:nvPr/>
        </p:nvSpPr>
        <p:spPr>
          <a:xfrm>
            <a:off x="7393932" y="3273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A904-2956-1842-911F-C98417BBEE2A}"/>
              </a:ext>
            </a:extLst>
          </p:cNvPr>
          <p:cNvSpPr txBox="1"/>
          <p:nvPr/>
        </p:nvSpPr>
        <p:spPr>
          <a:xfrm>
            <a:off x="3859062" y="419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A92CD-97B4-5242-9EBC-BE873DADE62A}"/>
              </a:ext>
            </a:extLst>
          </p:cNvPr>
          <p:cNvSpPr txBox="1"/>
          <p:nvPr/>
        </p:nvSpPr>
        <p:spPr>
          <a:xfrm>
            <a:off x="4919708" y="4192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5F915-22F1-1041-9DC5-CBCA8B530EE4}"/>
              </a:ext>
            </a:extLst>
          </p:cNvPr>
          <p:cNvSpPr txBox="1"/>
          <p:nvPr/>
        </p:nvSpPr>
        <p:spPr>
          <a:xfrm>
            <a:off x="6018982" y="4192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D25DF-293A-C641-AE3E-45BF9FCA6399}"/>
              </a:ext>
            </a:extLst>
          </p:cNvPr>
          <p:cNvSpPr txBox="1"/>
          <p:nvPr/>
        </p:nvSpPr>
        <p:spPr>
          <a:xfrm>
            <a:off x="7166824" y="42544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E89C0-1722-AD4A-B9FC-6492C0C32F47}"/>
              </a:ext>
            </a:extLst>
          </p:cNvPr>
          <p:cNvSpPr txBox="1"/>
          <p:nvPr/>
        </p:nvSpPr>
        <p:spPr>
          <a:xfrm>
            <a:off x="7851394" y="42544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EA40C-A7A8-6E41-AABE-CEB1707B1247}"/>
              </a:ext>
            </a:extLst>
          </p:cNvPr>
          <p:cNvSpPr txBox="1"/>
          <p:nvPr/>
        </p:nvSpPr>
        <p:spPr>
          <a:xfrm>
            <a:off x="4369402" y="51594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23936-D322-A240-8DC5-A62C3B51D05E}"/>
              </a:ext>
            </a:extLst>
          </p:cNvPr>
          <p:cNvSpPr txBox="1"/>
          <p:nvPr/>
        </p:nvSpPr>
        <p:spPr>
          <a:xfrm>
            <a:off x="5483676" y="51594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4B85F-8BE0-6247-B2DB-EDEA0329CD70}"/>
              </a:ext>
            </a:extLst>
          </p:cNvPr>
          <p:cNvSpPr txBox="1"/>
          <p:nvPr/>
        </p:nvSpPr>
        <p:spPr>
          <a:xfrm>
            <a:off x="6575630" y="51594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C99D94-A8BD-534A-9526-ACEF1E7CEBFF}"/>
              </a:ext>
            </a:extLst>
          </p:cNvPr>
          <p:cNvSpPr txBox="1"/>
          <p:nvPr/>
        </p:nvSpPr>
        <p:spPr>
          <a:xfrm>
            <a:off x="7724796" y="51663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7D658-4DFC-9343-BF8A-4A9558450DDA}"/>
              </a:ext>
            </a:extLst>
          </p:cNvPr>
          <p:cNvSpPr txBox="1"/>
          <p:nvPr/>
        </p:nvSpPr>
        <p:spPr>
          <a:xfrm>
            <a:off x="2772536" y="5993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55B0-967E-DF4E-9FB1-4A16C78435C7}"/>
              </a:ext>
            </a:extLst>
          </p:cNvPr>
          <p:cNvSpPr txBox="1"/>
          <p:nvPr/>
        </p:nvSpPr>
        <p:spPr>
          <a:xfrm>
            <a:off x="4919708" y="5993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00EAF-2CE5-694E-A975-46A510354E66}"/>
              </a:ext>
            </a:extLst>
          </p:cNvPr>
          <p:cNvSpPr txBox="1"/>
          <p:nvPr/>
        </p:nvSpPr>
        <p:spPr>
          <a:xfrm>
            <a:off x="5959771" y="5978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E4ACFD-4572-7349-8178-9A31757C3C78}"/>
              </a:ext>
            </a:extLst>
          </p:cNvPr>
          <p:cNvSpPr txBox="1"/>
          <p:nvPr/>
        </p:nvSpPr>
        <p:spPr>
          <a:xfrm>
            <a:off x="7066880" y="5993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488B6-57D4-5243-A4D8-61DFAF09DA8D}"/>
              </a:ext>
            </a:extLst>
          </p:cNvPr>
          <p:cNvSpPr txBox="1"/>
          <p:nvPr/>
        </p:nvSpPr>
        <p:spPr>
          <a:xfrm>
            <a:off x="8916291" y="5978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79AB6-52AF-6645-B372-27EF7E3087F9}"/>
              </a:ext>
            </a:extLst>
          </p:cNvPr>
          <p:cNvSpPr txBox="1"/>
          <p:nvPr/>
        </p:nvSpPr>
        <p:spPr>
          <a:xfrm>
            <a:off x="579120" y="901993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Lean data</a:t>
            </a:r>
          </a:p>
        </p:txBody>
      </p:sp>
    </p:spTree>
    <p:extLst>
      <p:ext uri="{BB962C8B-B14F-4D97-AF65-F5344CB8AC3E}">
        <p14:creationId xmlns:p14="http://schemas.microsoft.com/office/powerpoint/2010/main" val="209363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 Garcia</dc:creator>
  <cp:lastModifiedBy>Sal Garcia</cp:lastModifiedBy>
  <cp:revision>4</cp:revision>
  <dcterms:created xsi:type="dcterms:W3CDTF">2019-10-23T14:52:57Z</dcterms:created>
  <dcterms:modified xsi:type="dcterms:W3CDTF">2019-10-23T19:32:18Z</dcterms:modified>
</cp:coreProperties>
</file>