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1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2A26-AC92-4A89-9588-C89F44AAB6A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764C-3275-4036-B99C-60CA533F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92" t="847" r="7039" b="6779"/>
          <a:stretch/>
        </p:blipFill>
        <p:spPr>
          <a:xfrm>
            <a:off x="1972189" y="4047836"/>
            <a:ext cx="1308842" cy="724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792" t="847" r="7039" b="6779"/>
          <a:stretch/>
        </p:blipFill>
        <p:spPr>
          <a:xfrm>
            <a:off x="6791873" y="967023"/>
            <a:ext cx="3214837" cy="17787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0143" y="3690159"/>
            <a:ext cx="1104364" cy="750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49231" y="3753726"/>
            <a:ext cx="1104364" cy="750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1153" y="2779931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Step 1. Image acquisition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4686" y="2779621"/>
            <a:ext cx="419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Step 2. Projection matrix estimation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4953" y="5402128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Step 3. 3D coordinate transformation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6362" y="5402128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Step 4. ROI localization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965" r="9688" b="32534"/>
          <a:stretch/>
        </p:blipFill>
        <p:spPr>
          <a:xfrm>
            <a:off x="8807317" y="3590822"/>
            <a:ext cx="1174712" cy="67794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984451" y="4024797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3" descr="http://www.tenlinks.com/news/pr/draganfly/images/012314_pix4d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63" y="1107432"/>
            <a:ext cx="875844" cy="5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93903" y="1644720"/>
            <a:ext cx="107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UAV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9885" y="2062324"/>
            <a:ext cx="0" cy="35028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19885" y="2412610"/>
            <a:ext cx="437922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1778" y="969497"/>
            <a:ext cx="134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3D point cloud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60387" y="2225374"/>
            <a:ext cx="1016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Camera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8772413" y="2009194"/>
            <a:ext cx="748355" cy="313223"/>
          </a:xfrm>
          <a:prstGeom prst="straightConnector1">
            <a:avLst/>
          </a:prstGeom>
          <a:ln w="571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965" r="9688" b="32534"/>
          <a:stretch/>
        </p:blipFill>
        <p:spPr>
          <a:xfrm>
            <a:off x="4655501" y="3568301"/>
            <a:ext cx="1054352" cy="6084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68675" y="4451015"/>
            <a:ext cx="215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TRI coordinate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24720" y="3870098"/>
            <a:ext cx="626880" cy="529343"/>
            <a:chOff x="2382817" y="3908560"/>
            <a:chExt cx="1254421" cy="95159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854917" y="4572000"/>
              <a:ext cx="782321" cy="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854917" y="3908560"/>
              <a:ext cx="0" cy="6634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382817" y="4572000"/>
              <a:ext cx="472100" cy="28815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768947" y="4914481"/>
            <a:ext cx="181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SfM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coordinate</a:t>
            </a:r>
          </a:p>
        </p:txBody>
      </p:sp>
      <p:grpSp>
        <p:nvGrpSpPr>
          <p:cNvPr id="29" name="Group 28"/>
          <p:cNvGrpSpPr/>
          <p:nvPr/>
        </p:nvGrpSpPr>
        <p:grpSpPr>
          <a:xfrm rot="20466649">
            <a:off x="1909911" y="4293143"/>
            <a:ext cx="626880" cy="529343"/>
            <a:chOff x="2382817" y="3908560"/>
            <a:chExt cx="1254421" cy="95159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4917" y="4572000"/>
              <a:ext cx="782321" cy="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854917" y="3908560"/>
              <a:ext cx="0" cy="6634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382817" y="4572000"/>
              <a:ext cx="472100" cy="28815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8"/>
          <p:cNvSpPr/>
          <p:nvPr/>
        </p:nvSpPr>
        <p:spPr>
          <a:xfrm rot="20077191">
            <a:off x="3467366" y="4223089"/>
            <a:ext cx="694979" cy="253548"/>
          </a:xfrm>
          <a:custGeom>
            <a:avLst/>
            <a:gdLst>
              <a:gd name="connsiteX0" fmla="*/ 0 w 1163909"/>
              <a:gd name="connsiteY0" fmla="*/ 151478 h 605913"/>
              <a:gd name="connsiteX1" fmla="*/ 860953 w 1163909"/>
              <a:gd name="connsiteY1" fmla="*/ 151478 h 605913"/>
              <a:gd name="connsiteX2" fmla="*/ 860953 w 1163909"/>
              <a:gd name="connsiteY2" fmla="*/ 0 h 605913"/>
              <a:gd name="connsiteX3" fmla="*/ 1163909 w 1163909"/>
              <a:gd name="connsiteY3" fmla="*/ 302957 h 605913"/>
              <a:gd name="connsiteX4" fmla="*/ 860953 w 1163909"/>
              <a:gd name="connsiteY4" fmla="*/ 605913 h 605913"/>
              <a:gd name="connsiteX5" fmla="*/ 860953 w 1163909"/>
              <a:gd name="connsiteY5" fmla="*/ 454435 h 605913"/>
              <a:gd name="connsiteX6" fmla="*/ 0 w 1163909"/>
              <a:gd name="connsiteY6" fmla="*/ 454435 h 605913"/>
              <a:gd name="connsiteX7" fmla="*/ 0 w 1163909"/>
              <a:gd name="connsiteY7" fmla="*/ 151478 h 605913"/>
              <a:gd name="connsiteX0" fmla="*/ 1204 w 1165113"/>
              <a:gd name="connsiteY0" fmla="*/ 151478 h 605913"/>
              <a:gd name="connsiteX1" fmla="*/ 862157 w 1165113"/>
              <a:gd name="connsiteY1" fmla="*/ 151478 h 605913"/>
              <a:gd name="connsiteX2" fmla="*/ 862157 w 1165113"/>
              <a:gd name="connsiteY2" fmla="*/ 0 h 605913"/>
              <a:gd name="connsiteX3" fmla="*/ 1165113 w 1165113"/>
              <a:gd name="connsiteY3" fmla="*/ 302957 h 605913"/>
              <a:gd name="connsiteX4" fmla="*/ 862157 w 1165113"/>
              <a:gd name="connsiteY4" fmla="*/ 605913 h 605913"/>
              <a:gd name="connsiteX5" fmla="*/ 862157 w 1165113"/>
              <a:gd name="connsiteY5" fmla="*/ 454435 h 605913"/>
              <a:gd name="connsiteX6" fmla="*/ 1204 w 1165113"/>
              <a:gd name="connsiteY6" fmla="*/ 454435 h 605913"/>
              <a:gd name="connsiteX7" fmla="*/ 0 w 1165113"/>
              <a:gd name="connsiteY7" fmla="*/ 308795 h 605913"/>
              <a:gd name="connsiteX8" fmla="*/ 1204 w 1165113"/>
              <a:gd name="connsiteY8" fmla="*/ 151478 h 605913"/>
              <a:gd name="connsiteX0" fmla="*/ 0 w 1165113"/>
              <a:gd name="connsiteY0" fmla="*/ 308795 h 605913"/>
              <a:gd name="connsiteX1" fmla="*/ 862157 w 1165113"/>
              <a:gd name="connsiteY1" fmla="*/ 151478 h 605913"/>
              <a:gd name="connsiteX2" fmla="*/ 862157 w 1165113"/>
              <a:gd name="connsiteY2" fmla="*/ 0 h 605913"/>
              <a:gd name="connsiteX3" fmla="*/ 1165113 w 1165113"/>
              <a:gd name="connsiteY3" fmla="*/ 302957 h 605913"/>
              <a:gd name="connsiteX4" fmla="*/ 862157 w 1165113"/>
              <a:gd name="connsiteY4" fmla="*/ 605913 h 605913"/>
              <a:gd name="connsiteX5" fmla="*/ 862157 w 1165113"/>
              <a:gd name="connsiteY5" fmla="*/ 454435 h 605913"/>
              <a:gd name="connsiteX6" fmla="*/ 1204 w 1165113"/>
              <a:gd name="connsiteY6" fmla="*/ 454435 h 605913"/>
              <a:gd name="connsiteX7" fmla="*/ 0 w 1165113"/>
              <a:gd name="connsiteY7" fmla="*/ 308795 h 605913"/>
              <a:gd name="connsiteX0" fmla="*/ 0 w 1165113"/>
              <a:gd name="connsiteY0" fmla="*/ 308795 h 605913"/>
              <a:gd name="connsiteX1" fmla="*/ 862157 w 1165113"/>
              <a:gd name="connsiteY1" fmla="*/ 151478 h 605913"/>
              <a:gd name="connsiteX2" fmla="*/ 862157 w 1165113"/>
              <a:gd name="connsiteY2" fmla="*/ 0 h 605913"/>
              <a:gd name="connsiteX3" fmla="*/ 1165113 w 1165113"/>
              <a:gd name="connsiteY3" fmla="*/ 302957 h 605913"/>
              <a:gd name="connsiteX4" fmla="*/ 862157 w 1165113"/>
              <a:gd name="connsiteY4" fmla="*/ 605913 h 605913"/>
              <a:gd name="connsiteX5" fmla="*/ 862157 w 1165113"/>
              <a:gd name="connsiteY5" fmla="*/ 454435 h 605913"/>
              <a:gd name="connsiteX6" fmla="*/ 0 w 1165113"/>
              <a:gd name="connsiteY6" fmla="*/ 308795 h 6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113" h="605913">
                <a:moveTo>
                  <a:pt x="0" y="308795"/>
                </a:moveTo>
                <a:cubicBezTo>
                  <a:pt x="143492" y="258302"/>
                  <a:pt x="718464" y="202944"/>
                  <a:pt x="862157" y="151478"/>
                </a:cubicBezTo>
                <a:lnTo>
                  <a:pt x="862157" y="0"/>
                </a:lnTo>
                <a:lnTo>
                  <a:pt x="1165113" y="302957"/>
                </a:lnTo>
                <a:lnTo>
                  <a:pt x="862157" y="605913"/>
                </a:lnTo>
                <a:lnTo>
                  <a:pt x="862157" y="454435"/>
                </a:lnTo>
                <a:lnTo>
                  <a:pt x="0" y="308795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42562" y="4609656"/>
            <a:ext cx="181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Original Image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396" y="4515387"/>
            <a:ext cx="457200" cy="457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51" y="4513096"/>
            <a:ext cx="457200" cy="457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79" y="4521039"/>
            <a:ext cx="457200" cy="457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77944" y="3822369"/>
            <a:ext cx="1104364" cy="7509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440920" y="5027056"/>
            <a:ext cx="181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ROIs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28734" y="4502686"/>
            <a:ext cx="13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10998" y="4168695"/>
            <a:ext cx="181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TRI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30803" y="2022290"/>
            <a:ext cx="372067" cy="7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21796" y="3180660"/>
            <a:ext cx="295490" cy="226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030803" y="4677994"/>
            <a:ext cx="372067" cy="7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36" y="1013557"/>
            <a:ext cx="2547418" cy="16919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68616" y="1033741"/>
            <a:ext cx="134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516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Chulmin Yeum</dc:creator>
  <cp:lastModifiedBy>Chulmin Yeum</cp:lastModifiedBy>
  <cp:revision>3</cp:revision>
  <dcterms:created xsi:type="dcterms:W3CDTF">2017-01-09T18:35:56Z</dcterms:created>
  <dcterms:modified xsi:type="dcterms:W3CDTF">2017-01-10T16:24:23Z</dcterms:modified>
</cp:coreProperties>
</file>