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>
        <p:scale>
          <a:sx n="75" d="100"/>
          <a:sy n="75" d="100"/>
        </p:scale>
        <p:origin x="166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DA48-0705-43D6-B24F-C36A49B9416E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6AB5-EEB3-49B7-8201-FEE20739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36" y="0"/>
            <a:ext cx="103255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417963"/>
            <a:ext cx="3857625" cy="385762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7" name="Right Arrow 6"/>
          <p:cNvSpPr/>
          <p:nvPr/>
        </p:nvSpPr>
        <p:spPr>
          <a:xfrm rot="2008283">
            <a:off x="6171302" y="4590310"/>
            <a:ext cx="2654807" cy="4813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08800" y="417963"/>
            <a:ext cx="4197351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       : point selected on the image</a:t>
            </a:r>
          </a:p>
          <a:p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b="1" dirty="0"/>
              <a:t>       : P × X</a:t>
            </a:r>
            <a:r>
              <a:rPr lang="en-US" sz="2200" b="1" baseline="30000" dirty="0"/>
              <a:t>S</a:t>
            </a:r>
          </a:p>
          <a:p>
            <a:endParaRPr lang="en-US" sz="2200" b="1" dirty="0"/>
          </a:p>
          <a:p>
            <a:r>
              <a:rPr lang="en-US" sz="2200" b="1" dirty="0"/>
              <a:t>       : P × M</a:t>
            </a:r>
            <a:r>
              <a:rPr lang="en-US" sz="2200" b="1" baseline="30000" dirty="0"/>
              <a:t>-1 </a:t>
            </a:r>
            <a:r>
              <a:rPr lang="en-US" sz="2200" b="1" dirty="0"/>
              <a:t>× X</a:t>
            </a:r>
            <a:r>
              <a:rPr lang="en-US" sz="2200" b="1" baseline="30000" dirty="0"/>
              <a:t>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24610" y="529088"/>
            <a:ext cx="284743" cy="292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24610" y="1164465"/>
            <a:ext cx="284743" cy="2921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24610" y="1834378"/>
            <a:ext cx="284743" cy="292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66200" y="5600700"/>
            <a:ext cx="1155700" cy="1143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Chulmin Yeum</dc:creator>
  <cp:lastModifiedBy>Chulmin Yeum</cp:lastModifiedBy>
  <cp:revision>3</cp:revision>
  <dcterms:created xsi:type="dcterms:W3CDTF">2017-01-10T16:33:19Z</dcterms:created>
  <dcterms:modified xsi:type="dcterms:W3CDTF">2017-01-10T16:43:15Z</dcterms:modified>
</cp:coreProperties>
</file>